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6" r:id="rId5"/>
    <p:sldId id="258" r:id="rId6"/>
    <p:sldId id="259" r:id="rId7"/>
    <p:sldId id="260" r:id="rId8"/>
    <p:sldId id="289" r:id="rId9"/>
    <p:sldId id="264" r:id="rId10"/>
    <p:sldId id="286" r:id="rId11"/>
    <p:sldId id="296" r:id="rId12"/>
    <p:sldId id="297" r:id="rId13"/>
    <p:sldId id="300" r:id="rId14"/>
    <p:sldId id="301" r:id="rId15"/>
    <p:sldId id="299" r:id="rId16"/>
    <p:sldId id="302" r:id="rId17"/>
    <p:sldId id="267" r:id="rId18"/>
    <p:sldId id="294" r:id="rId19"/>
    <p:sldId id="274" r:id="rId20"/>
    <p:sldId id="295" r:id="rId21"/>
    <p:sldId id="270" r:id="rId22"/>
    <p:sldId id="272" r:id="rId23"/>
    <p:sldId id="271" r:id="rId24"/>
    <p:sldId id="273" r:id="rId25"/>
    <p:sldId id="275" r:id="rId26"/>
    <p:sldId id="285" r:id="rId27"/>
    <p:sldId id="278" r:id="rId28"/>
    <p:sldId id="280" r:id="rId29"/>
    <p:sldId id="265" r:id="rId30"/>
    <p:sldId id="282" r:id="rId31"/>
    <p:sldId id="287" r:id="rId32"/>
    <p:sldId id="281" r:id="rId33"/>
    <p:sldId id="291" r:id="rId34"/>
    <p:sldId id="283" r:id="rId35"/>
    <p:sldId id="288" r:id="rId36"/>
    <p:sldId id="284" r:id="rId37"/>
    <p:sldId id="290" r:id="rId38"/>
    <p:sldId id="266" r:id="rId39"/>
    <p:sldId id="303" r:id="rId40"/>
    <p:sldId id="293" r:id="rId41"/>
    <p:sldId id="29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6E82F0-32BB-4802-9B6C-6CCAF0CB43B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C2DAAF4-9997-4649-82E8-4859C818A47B}">
      <dgm:prSet/>
      <dgm:spPr/>
      <dgm:t>
        <a:bodyPr/>
        <a:lstStyle/>
        <a:p>
          <a:pPr>
            <a:lnSpc>
              <a:spcPct val="100000"/>
            </a:lnSpc>
            <a:defRPr cap="all"/>
          </a:pPr>
          <a:r>
            <a:rPr lang="en-US"/>
            <a:t>Big Data Platforms: </a:t>
          </a:r>
          <a:r>
            <a:rPr lang="en-US">
              <a:latin typeface="Calibri Light" panose="020F0302020204030204"/>
            </a:rPr>
            <a:t>Databricks and Jupyter Notebook</a:t>
          </a:r>
          <a:endParaRPr lang="en-US"/>
        </a:p>
      </dgm:t>
    </dgm:pt>
    <dgm:pt modelId="{259D530E-8C6D-4363-82DB-CA9741E2D3B1}" type="parTrans" cxnId="{B4601FA6-5CD0-4C75-88D2-C97E9B9251D7}">
      <dgm:prSet/>
      <dgm:spPr/>
      <dgm:t>
        <a:bodyPr/>
        <a:lstStyle/>
        <a:p>
          <a:endParaRPr lang="en-US"/>
        </a:p>
      </dgm:t>
    </dgm:pt>
    <dgm:pt modelId="{7D2E89C0-CD59-4CD2-AA73-8209FA322EBA}" type="sibTrans" cxnId="{B4601FA6-5CD0-4C75-88D2-C97E9B9251D7}">
      <dgm:prSet/>
      <dgm:spPr/>
      <dgm:t>
        <a:bodyPr/>
        <a:lstStyle/>
        <a:p>
          <a:endParaRPr lang="en-US"/>
        </a:p>
      </dgm:t>
    </dgm:pt>
    <dgm:pt modelId="{87A55B3E-300C-451E-AC9D-656A1993E642}">
      <dgm:prSet/>
      <dgm:spPr/>
      <dgm:t>
        <a:bodyPr/>
        <a:lstStyle/>
        <a:p>
          <a:pPr>
            <a:lnSpc>
              <a:spcPct val="100000"/>
            </a:lnSpc>
            <a:defRPr cap="all"/>
          </a:pPr>
          <a:r>
            <a:rPr lang="en-US"/>
            <a:t>NoSQL database –</a:t>
          </a:r>
          <a:r>
            <a:rPr lang="en-US">
              <a:latin typeface="Calibri Light" panose="020F0302020204030204"/>
            </a:rPr>
            <a:t> </a:t>
          </a:r>
          <a:r>
            <a:rPr lang="en-US"/>
            <a:t>Mongodb</a:t>
          </a:r>
          <a:endParaRPr lang="en-US">
            <a:latin typeface="Calibri Light" panose="020F0302020204030204"/>
          </a:endParaRPr>
        </a:p>
      </dgm:t>
    </dgm:pt>
    <dgm:pt modelId="{A4EE306B-3F34-4C71-B046-BD96BD7914A8}" type="parTrans" cxnId="{C8EC0086-17F7-4C61-A191-DB05E0A08634}">
      <dgm:prSet/>
      <dgm:spPr/>
      <dgm:t>
        <a:bodyPr/>
        <a:lstStyle/>
        <a:p>
          <a:endParaRPr lang="en-US"/>
        </a:p>
      </dgm:t>
    </dgm:pt>
    <dgm:pt modelId="{7C1C187D-7370-409F-BC15-8A5280C18639}" type="sibTrans" cxnId="{C8EC0086-17F7-4C61-A191-DB05E0A08634}">
      <dgm:prSet/>
      <dgm:spPr/>
      <dgm:t>
        <a:bodyPr/>
        <a:lstStyle/>
        <a:p>
          <a:endParaRPr lang="en-US"/>
        </a:p>
      </dgm:t>
    </dgm:pt>
    <dgm:pt modelId="{8CBAAC6B-E1CF-4E11-8D7D-AAB92D412B2E}">
      <dgm:prSet/>
      <dgm:spPr/>
      <dgm:t>
        <a:bodyPr/>
        <a:lstStyle/>
        <a:p>
          <a:pPr>
            <a:lnSpc>
              <a:spcPct val="100000"/>
            </a:lnSpc>
            <a:defRPr cap="all"/>
          </a:pPr>
          <a:r>
            <a:rPr lang="en-US"/>
            <a:t>Big data </a:t>
          </a:r>
          <a:r>
            <a:rPr lang="en-US">
              <a:latin typeface="Calibri Light" panose="020F0302020204030204"/>
            </a:rPr>
            <a:t>Engines - Pyspark for</a:t>
          </a:r>
          <a:r>
            <a:rPr lang="en-US"/>
            <a:t> data preprocessing</a:t>
          </a:r>
          <a:r>
            <a:rPr lang="en-US">
              <a:latin typeface="Calibri Light" panose="020F0302020204030204"/>
            </a:rPr>
            <a:t> </a:t>
          </a:r>
          <a:r>
            <a:rPr lang="en-US" b="1">
              <a:latin typeface="Calibri Light" panose="020F0302020204030204"/>
            </a:rPr>
            <a:t>and MLib</a:t>
          </a:r>
          <a:r>
            <a:rPr lang="en-US">
              <a:latin typeface="Calibri Light" panose="020F0302020204030204"/>
            </a:rPr>
            <a:t> for</a:t>
          </a:r>
          <a:r>
            <a:rPr lang="en-US"/>
            <a:t> Feature Engineering and Machine learning algorithms.</a:t>
          </a:r>
        </a:p>
      </dgm:t>
    </dgm:pt>
    <dgm:pt modelId="{DBF6228F-0BB9-4B14-8636-D886FE2A435D}" type="parTrans" cxnId="{F3B90516-1FD7-480D-9E61-1D8EB00484E4}">
      <dgm:prSet/>
      <dgm:spPr/>
      <dgm:t>
        <a:bodyPr/>
        <a:lstStyle/>
        <a:p>
          <a:endParaRPr lang="en-US"/>
        </a:p>
      </dgm:t>
    </dgm:pt>
    <dgm:pt modelId="{F6F2A6A4-0474-49D8-90BF-50A9B0AF8743}" type="sibTrans" cxnId="{F3B90516-1FD7-480D-9E61-1D8EB00484E4}">
      <dgm:prSet/>
      <dgm:spPr/>
      <dgm:t>
        <a:bodyPr/>
        <a:lstStyle/>
        <a:p>
          <a:endParaRPr lang="en-US"/>
        </a:p>
      </dgm:t>
    </dgm:pt>
    <dgm:pt modelId="{1D289A3E-CC2F-44F1-8553-F6B3B5C1F580}" type="pres">
      <dgm:prSet presAssocID="{EE6E82F0-32BB-4802-9B6C-6CCAF0CB43B4}" presName="root" presStyleCnt="0">
        <dgm:presLayoutVars>
          <dgm:dir/>
          <dgm:resizeHandles val="exact"/>
        </dgm:presLayoutVars>
      </dgm:prSet>
      <dgm:spPr/>
    </dgm:pt>
    <dgm:pt modelId="{FE273DD5-AED8-47C5-ABF4-17EE53B94B65}" type="pres">
      <dgm:prSet presAssocID="{87A55B3E-300C-451E-AC9D-656A1993E642}" presName="compNode" presStyleCnt="0"/>
      <dgm:spPr/>
    </dgm:pt>
    <dgm:pt modelId="{AFBF2FE8-D54B-43BC-BC57-DD21F86A36BC}" type="pres">
      <dgm:prSet presAssocID="{87A55B3E-300C-451E-AC9D-656A1993E642}" presName="iconBgRect" presStyleLbl="bgShp" presStyleIdx="0" presStyleCnt="3"/>
      <dgm:spPr>
        <a:prstGeom prst="round2DiagRect">
          <a:avLst>
            <a:gd name="adj1" fmla="val 29727"/>
            <a:gd name="adj2" fmla="val 0"/>
          </a:avLst>
        </a:prstGeom>
      </dgm:spPr>
    </dgm:pt>
    <dgm:pt modelId="{10FD1FB8-AE04-4211-9351-44D75D4C2D17}" type="pres">
      <dgm:prSet presAssocID="{87A55B3E-300C-451E-AC9D-656A1993E6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76BFEE1-983D-4354-A0D3-E44A3EC00682}" type="pres">
      <dgm:prSet presAssocID="{87A55B3E-300C-451E-AC9D-656A1993E642}" presName="spaceRect" presStyleCnt="0"/>
      <dgm:spPr/>
    </dgm:pt>
    <dgm:pt modelId="{62829537-7151-4936-9A11-DA0F97E5D69C}" type="pres">
      <dgm:prSet presAssocID="{87A55B3E-300C-451E-AC9D-656A1993E642}" presName="textRect" presStyleLbl="revTx" presStyleIdx="0" presStyleCnt="3">
        <dgm:presLayoutVars>
          <dgm:chMax val="1"/>
          <dgm:chPref val="1"/>
        </dgm:presLayoutVars>
      </dgm:prSet>
      <dgm:spPr/>
    </dgm:pt>
    <dgm:pt modelId="{7792CFF9-91B5-4069-9B34-A0EFB8BD8443}" type="pres">
      <dgm:prSet presAssocID="{7C1C187D-7370-409F-BC15-8A5280C18639}" presName="sibTrans" presStyleCnt="0"/>
      <dgm:spPr/>
    </dgm:pt>
    <dgm:pt modelId="{616E1BE5-89F1-4766-A6D3-6FCADE46DB1A}" type="pres">
      <dgm:prSet presAssocID="{8CBAAC6B-E1CF-4E11-8D7D-AAB92D412B2E}" presName="compNode" presStyleCnt="0"/>
      <dgm:spPr/>
    </dgm:pt>
    <dgm:pt modelId="{578D75C5-E645-4ED9-A5A8-EF0788014F2D}" type="pres">
      <dgm:prSet presAssocID="{8CBAAC6B-E1CF-4E11-8D7D-AAB92D412B2E}" presName="iconBgRect" presStyleLbl="bgShp" presStyleIdx="1" presStyleCnt="3"/>
      <dgm:spPr>
        <a:prstGeom prst="round2DiagRect">
          <a:avLst>
            <a:gd name="adj1" fmla="val 29727"/>
            <a:gd name="adj2" fmla="val 0"/>
          </a:avLst>
        </a:prstGeom>
      </dgm:spPr>
    </dgm:pt>
    <dgm:pt modelId="{A0864F13-881D-4F67-B77F-0A6462456F97}" type="pres">
      <dgm:prSet presAssocID="{8CBAAC6B-E1CF-4E11-8D7D-AAB92D412B2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DFF2FB-E7F1-489F-B9AD-E28D16BFE28D}" type="pres">
      <dgm:prSet presAssocID="{8CBAAC6B-E1CF-4E11-8D7D-AAB92D412B2E}" presName="spaceRect" presStyleCnt="0"/>
      <dgm:spPr/>
    </dgm:pt>
    <dgm:pt modelId="{350A5ABE-C2CA-458A-85FA-0C39E4F521A5}" type="pres">
      <dgm:prSet presAssocID="{8CBAAC6B-E1CF-4E11-8D7D-AAB92D412B2E}" presName="textRect" presStyleLbl="revTx" presStyleIdx="1" presStyleCnt="3">
        <dgm:presLayoutVars>
          <dgm:chMax val="1"/>
          <dgm:chPref val="1"/>
        </dgm:presLayoutVars>
      </dgm:prSet>
      <dgm:spPr/>
    </dgm:pt>
    <dgm:pt modelId="{AFEE167E-BC9C-4DC5-BE83-FB5349128638}" type="pres">
      <dgm:prSet presAssocID="{F6F2A6A4-0474-49D8-90BF-50A9B0AF8743}" presName="sibTrans" presStyleCnt="0"/>
      <dgm:spPr/>
    </dgm:pt>
    <dgm:pt modelId="{BE533CA5-699A-488B-B7CB-54243B8609B9}" type="pres">
      <dgm:prSet presAssocID="{BC2DAAF4-9997-4649-82E8-4859C818A47B}" presName="compNode" presStyleCnt="0"/>
      <dgm:spPr/>
    </dgm:pt>
    <dgm:pt modelId="{0176F4AC-2022-4168-BBFB-4DA44DEC9CB4}" type="pres">
      <dgm:prSet presAssocID="{BC2DAAF4-9997-4649-82E8-4859C818A47B}" presName="iconBgRect" presStyleLbl="bgShp" presStyleIdx="2" presStyleCnt="3"/>
      <dgm:spPr>
        <a:prstGeom prst="round2DiagRect">
          <a:avLst>
            <a:gd name="adj1" fmla="val 29727"/>
            <a:gd name="adj2" fmla="val 0"/>
          </a:avLst>
        </a:prstGeom>
      </dgm:spPr>
    </dgm:pt>
    <dgm:pt modelId="{F3D4A175-F15B-4CCE-9112-7E9E25BD3CD5}" type="pres">
      <dgm:prSet presAssocID="{BC2DAAF4-9997-4649-82E8-4859C818A4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17C6B3F6-190E-4E32-9C46-FCE219FC69E5}" type="pres">
      <dgm:prSet presAssocID="{BC2DAAF4-9997-4649-82E8-4859C818A47B}" presName="spaceRect" presStyleCnt="0"/>
      <dgm:spPr/>
    </dgm:pt>
    <dgm:pt modelId="{FD348ABE-A7BA-4264-8E63-4FA54FB5B823}" type="pres">
      <dgm:prSet presAssocID="{BC2DAAF4-9997-4649-82E8-4859C818A47B}" presName="textRect" presStyleLbl="revTx" presStyleIdx="2" presStyleCnt="3">
        <dgm:presLayoutVars>
          <dgm:chMax val="1"/>
          <dgm:chPref val="1"/>
        </dgm:presLayoutVars>
      </dgm:prSet>
      <dgm:spPr/>
    </dgm:pt>
  </dgm:ptLst>
  <dgm:cxnLst>
    <dgm:cxn modelId="{F3B90516-1FD7-480D-9E61-1D8EB00484E4}" srcId="{EE6E82F0-32BB-4802-9B6C-6CCAF0CB43B4}" destId="{8CBAAC6B-E1CF-4E11-8D7D-AAB92D412B2E}" srcOrd="1" destOrd="0" parTransId="{DBF6228F-0BB9-4B14-8636-D886FE2A435D}" sibTransId="{F6F2A6A4-0474-49D8-90BF-50A9B0AF8743}"/>
    <dgm:cxn modelId="{ADA66833-F697-4911-8B0D-881AE687CE1B}" type="presOf" srcId="{BC2DAAF4-9997-4649-82E8-4859C818A47B}" destId="{FD348ABE-A7BA-4264-8E63-4FA54FB5B823}" srcOrd="0" destOrd="0" presId="urn:microsoft.com/office/officeart/2018/5/layout/IconLeafLabelList"/>
    <dgm:cxn modelId="{CECF8567-46A8-4355-AFA3-5A33EABA3DB5}" type="presOf" srcId="{8CBAAC6B-E1CF-4E11-8D7D-AAB92D412B2E}" destId="{350A5ABE-C2CA-458A-85FA-0C39E4F521A5}" srcOrd="0" destOrd="0" presId="urn:microsoft.com/office/officeart/2018/5/layout/IconLeafLabelList"/>
    <dgm:cxn modelId="{C8EC0086-17F7-4C61-A191-DB05E0A08634}" srcId="{EE6E82F0-32BB-4802-9B6C-6CCAF0CB43B4}" destId="{87A55B3E-300C-451E-AC9D-656A1993E642}" srcOrd="0" destOrd="0" parTransId="{A4EE306B-3F34-4C71-B046-BD96BD7914A8}" sibTransId="{7C1C187D-7370-409F-BC15-8A5280C18639}"/>
    <dgm:cxn modelId="{6F375A89-3B67-4224-AE48-26C6F7D7C75A}" type="presOf" srcId="{87A55B3E-300C-451E-AC9D-656A1993E642}" destId="{62829537-7151-4936-9A11-DA0F97E5D69C}" srcOrd="0" destOrd="0" presId="urn:microsoft.com/office/officeart/2018/5/layout/IconLeafLabelList"/>
    <dgm:cxn modelId="{B4601FA6-5CD0-4C75-88D2-C97E9B9251D7}" srcId="{EE6E82F0-32BB-4802-9B6C-6CCAF0CB43B4}" destId="{BC2DAAF4-9997-4649-82E8-4859C818A47B}" srcOrd="2" destOrd="0" parTransId="{259D530E-8C6D-4363-82DB-CA9741E2D3B1}" sibTransId="{7D2E89C0-CD59-4CD2-AA73-8209FA322EBA}"/>
    <dgm:cxn modelId="{169512EC-DE2B-44C3-A029-F538D1E3AA2E}" type="presOf" srcId="{EE6E82F0-32BB-4802-9B6C-6CCAF0CB43B4}" destId="{1D289A3E-CC2F-44F1-8553-F6B3B5C1F580}" srcOrd="0" destOrd="0" presId="urn:microsoft.com/office/officeart/2018/5/layout/IconLeafLabelList"/>
    <dgm:cxn modelId="{6FC33A72-0125-4223-8DFB-E37FBA7E774C}" type="presParOf" srcId="{1D289A3E-CC2F-44F1-8553-F6B3B5C1F580}" destId="{FE273DD5-AED8-47C5-ABF4-17EE53B94B65}" srcOrd="0" destOrd="0" presId="urn:microsoft.com/office/officeart/2018/5/layout/IconLeafLabelList"/>
    <dgm:cxn modelId="{3C060D66-FAD6-4F01-82A4-9F2AB90BF2E4}" type="presParOf" srcId="{FE273DD5-AED8-47C5-ABF4-17EE53B94B65}" destId="{AFBF2FE8-D54B-43BC-BC57-DD21F86A36BC}" srcOrd="0" destOrd="0" presId="urn:microsoft.com/office/officeart/2018/5/layout/IconLeafLabelList"/>
    <dgm:cxn modelId="{4507C92E-5B8F-485E-AA09-BB4E07310447}" type="presParOf" srcId="{FE273DD5-AED8-47C5-ABF4-17EE53B94B65}" destId="{10FD1FB8-AE04-4211-9351-44D75D4C2D17}" srcOrd="1" destOrd="0" presId="urn:microsoft.com/office/officeart/2018/5/layout/IconLeafLabelList"/>
    <dgm:cxn modelId="{12260A91-7748-44E2-B819-3CD6BD63AF7C}" type="presParOf" srcId="{FE273DD5-AED8-47C5-ABF4-17EE53B94B65}" destId="{A76BFEE1-983D-4354-A0D3-E44A3EC00682}" srcOrd="2" destOrd="0" presId="urn:microsoft.com/office/officeart/2018/5/layout/IconLeafLabelList"/>
    <dgm:cxn modelId="{441D406B-3A20-4187-B3C9-2835B30DA17D}" type="presParOf" srcId="{FE273DD5-AED8-47C5-ABF4-17EE53B94B65}" destId="{62829537-7151-4936-9A11-DA0F97E5D69C}" srcOrd="3" destOrd="0" presId="urn:microsoft.com/office/officeart/2018/5/layout/IconLeafLabelList"/>
    <dgm:cxn modelId="{A39FFE8C-F2B3-4A9B-9072-F484E3979B11}" type="presParOf" srcId="{1D289A3E-CC2F-44F1-8553-F6B3B5C1F580}" destId="{7792CFF9-91B5-4069-9B34-A0EFB8BD8443}" srcOrd="1" destOrd="0" presId="urn:microsoft.com/office/officeart/2018/5/layout/IconLeafLabelList"/>
    <dgm:cxn modelId="{901C1904-0547-440E-9789-646A0FC3E02A}" type="presParOf" srcId="{1D289A3E-CC2F-44F1-8553-F6B3B5C1F580}" destId="{616E1BE5-89F1-4766-A6D3-6FCADE46DB1A}" srcOrd="2" destOrd="0" presId="urn:microsoft.com/office/officeart/2018/5/layout/IconLeafLabelList"/>
    <dgm:cxn modelId="{CEFBE14F-ED83-4630-AB74-3C708789C101}" type="presParOf" srcId="{616E1BE5-89F1-4766-A6D3-6FCADE46DB1A}" destId="{578D75C5-E645-4ED9-A5A8-EF0788014F2D}" srcOrd="0" destOrd="0" presId="urn:microsoft.com/office/officeart/2018/5/layout/IconLeafLabelList"/>
    <dgm:cxn modelId="{471EB25F-7446-4C4C-8493-0F34E71F1A59}" type="presParOf" srcId="{616E1BE5-89F1-4766-A6D3-6FCADE46DB1A}" destId="{A0864F13-881D-4F67-B77F-0A6462456F97}" srcOrd="1" destOrd="0" presId="urn:microsoft.com/office/officeart/2018/5/layout/IconLeafLabelList"/>
    <dgm:cxn modelId="{D918549E-2289-4C21-81EB-E2CC7A3A3967}" type="presParOf" srcId="{616E1BE5-89F1-4766-A6D3-6FCADE46DB1A}" destId="{D9DFF2FB-E7F1-489F-B9AD-E28D16BFE28D}" srcOrd="2" destOrd="0" presId="urn:microsoft.com/office/officeart/2018/5/layout/IconLeafLabelList"/>
    <dgm:cxn modelId="{1F51C4CA-B150-4C61-B69F-C1F99CDA36D5}" type="presParOf" srcId="{616E1BE5-89F1-4766-A6D3-6FCADE46DB1A}" destId="{350A5ABE-C2CA-458A-85FA-0C39E4F521A5}" srcOrd="3" destOrd="0" presId="urn:microsoft.com/office/officeart/2018/5/layout/IconLeafLabelList"/>
    <dgm:cxn modelId="{09864579-927E-4B1E-9C06-33368765DD93}" type="presParOf" srcId="{1D289A3E-CC2F-44F1-8553-F6B3B5C1F580}" destId="{AFEE167E-BC9C-4DC5-BE83-FB5349128638}" srcOrd="3" destOrd="0" presId="urn:microsoft.com/office/officeart/2018/5/layout/IconLeafLabelList"/>
    <dgm:cxn modelId="{DB1BCE72-C8FC-4311-A1BD-F20ABE7AC740}" type="presParOf" srcId="{1D289A3E-CC2F-44F1-8553-F6B3B5C1F580}" destId="{BE533CA5-699A-488B-B7CB-54243B8609B9}" srcOrd="4" destOrd="0" presId="urn:microsoft.com/office/officeart/2018/5/layout/IconLeafLabelList"/>
    <dgm:cxn modelId="{B2FECADE-7ADF-4B0A-95DD-810D885F31A2}" type="presParOf" srcId="{BE533CA5-699A-488B-B7CB-54243B8609B9}" destId="{0176F4AC-2022-4168-BBFB-4DA44DEC9CB4}" srcOrd="0" destOrd="0" presId="urn:microsoft.com/office/officeart/2018/5/layout/IconLeafLabelList"/>
    <dgm:cxn modelId="{D407901B-B728-4E9E-AE84-172524C8B6F4}" type="presParOf" srcId="{BE533CA5-699A-488B-B7CB-54243B8609B9}" destId="{F3D4A175-F15B-4CCE-9112-7E9E25BD3CD5}" srcOrd="1" destOrd="0" presId="urn:microsoft.com/office/officeart/2018/5/layout/IconLeafLabelList"/>
    <dgm:cxn modelId="{74446353-5DFD-456B-8191-AE41E43BBF8C}" type="presParOf" srcId="{BE533CA5-699A-488B-B7CB-54243B8609B9}" destId="{17C6B3F6-190E-4E32-9C46-FCE219FC69E5}" srcOrd="2" destOrd="0" presId="urn:microsoft.com/office/officeart/2018/5/layout/IconLeafLabelList"/>
    <dgm:cxn modelId="{186D1094-EF13-4B47-BB05-DFE19F817F5D}" type="presParOf" srcId="{BE533CA5-699A-488B-B7CB-54243B8609B9}" destId="{FD348ABE-A7BA-4264-8E63-4FA54FB5B82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5208FE-BBC0-43A5-A36F-6CBCEDC47418}"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571B2ED8-12AD-450B-BE9E-CA801BEDB50B}">
      <dgm:prSet phldrT="[Text]"/>
      <dgm:spPr/>
      <dgm:t>
        <a:bodyPr/>
        <a:lstStyle/>
        <a:p>
          <a:pPr>
            <a:lnSpc>
              <a:spcPct val="100000"/>
            </a:lnSpc>
          </a:pPr>
          <a:r>
            <a:rPr lang="en-US"/>
            <a:t>Install Mongodb compass in your system</a:t>
          </a:r>
        </a:p>
      </dgm:t>
    </dgm:pt>
    <dgm:pt modelId="{C1B3BAE4-FDE1-41E1-B998-EB75F941D07F}" type="parTrans" cxnId="{94EE51CC-D314-43BE-B6EF-6C2D9F7B5F4E}">
      <dgm:prSet/>
      <dgm:spPr/>
      <dgm:t>
        <a:bodyPr/>
        <a:lstStyle/>
        <a:p>
          <a:endParaRPr lang="en-US"/>
        </a:p>
      </dgm:t>
    </dgm:pt>
    <dgm:pt modelId="{5BDE209B-BBE1-46F1-A564-701F26DA47C0}" type="sibTrans" cxnId="{94EE51CC-D314-43BE-B6EF-6C2D9F7B5F4E}">
      <dgm:prSet/>
      <dgm:spPr/>
      <dgm:t>
        <a:bodyPr/>
        <a:lstStyle/>
        <a:p>
          <a:pPr>
            <a:lnSpc>
              <a:spcPct val="100000"/>
            </a:lnSpc>
          </a:pPr>
          <a:endParaRPr lang="en-US"/>
        </a:p>
      </dgm:t>
    </dgm:pt>
    <dgm:pt modelId="{18E96DCE-3ED3-4C2A-9B48-737DEF0C1EC9}">
      <dgm:prSet phldrT="[Text]"/>
      <dgm:spPr/>
      <dgm:t>
        <a:bodyPr/>
        <a:lstStyle/>
        <a:p>
          <a:pPr>
            <a:lnSpc>
              <a:spcPct val="100000"/>
            </a:lnSpc>
          </a:pPr>
          <a:r>
            <a:rPr lang="en-US"/>
            <a:t>Create a free cluster in mongodb atlas using the try free version</a:t>
          </a:r>
        </a:p>
      </dgm:t>
    </dgm:pt>
    <dgm:pt modelId="{D817C5AE-9804-4D9B-A38A-09B115799A0D}" type="parTrans" cxnId="{B3248EA8-8626-4D32-8649-7400AFF8DF82}">
      <dgm:prSet/>
      <dgm:spPr/>
      <dgm:t>
        <a:bodyPr/>
        <a:lstStyle/>
        <a:p>
          <a:endParaRPr lang="en-US"/>
        </a:p>
      </dgm:t>
    </dgm:pt>
    <dgm:pt modelId="{4F7FED8E-1157-4F4D-8A06-1899B49F4C5E}" type="sibTrans" cxnId="{B3248EA8-8626-4D32-8649-7400AFF8DF82}">
      <dgm:prSet/>
      <dgm:spPr/>
      <dgm:t>
        <a:bodyPr/>
        <a:lstStyle/>
        <a:p>
          <a:pPr>
            <a:lnSpc>
              <a:spcPct val="100000"/>
            </a:lnSpc>
          </a:pPr>
          <a:endParaRPr lang="en-US"/>
        </a:p>
      </dgm:t>
    </dgm:pt>
    <dgm:pt modelId="{91D52A27-0270-4774-B031-91701155BFED}">
      <dgm:prSet phldrT="[Text]"/>
      <dgm:spPr/>
      <dgm:t>
        <a:bodyPr/>
        <a:lstStyle/>
        <a:p>
          <a:pPr>
            <a:lnSpc>
              <a:spcPct val="100000"/>
            </a:lnSpc>
          </a:pPr>
          <a:r>
            <a:rPr lang="en-US"/>
            <a:t>Connect compass and atlas using a connection string</a:t>
          </a:r>
        </a:p>
      </dgm:t>
    </dgm:pt>
    <dgm:pt modelId="{B52E0E75-3CF7-41C0-B772-25F781125131}" type="parTrans" cxnId="{8E093B50-7543-49ED-883A-4791057BF79A}">
      <dgm:prSet/>
      <dgm:spPr/>
      <dgm:t>
        <a:bodyPr/>
        <a:lstStyle/>
        <a:p>
          <a:endParaRPr lang="en-US"/>
        </a:p>
      </dgm:t>
    </dgm:pt>
    <dgm:pt modelId="{BB1DB790-F4CC-4B70-87A8-94298379DB86}" type="sibTrans" cxnId="{8E093B50-7543-49ED-883A-4791057BF79A}">
      <dgm:prSet/>
      <dgm:spPr/>
      <dgm:t>
        <a:bodyPr/>
        <a:lstStyle/>
        <a:p>
          <a:pPr>
            <a:lnSpc>
              <a:spcPct val="100000"/>
            </a:lnSpc>
          </a:pPr>
          <a:endParaRPr lang="en-US"/>
        </a:p>
      </dgm:t>
    </dgm:pt>
    <dgm:pt modelId="{B810432D-1D9D-47B2-84A8-614F1427C6DB}">
      <dgm:prSet phldrT="[Text]"/>
      <dgm:spPr/>
      <dgm:t>
        <a:bodyPr/>
        <a:lstStyle/>
        <a:p>
          <a:pPr>
            <a:lnSpc>
              <a:spcPct val="100000"/>
            </a:lnSpc>
          </a:pPr>
          <a:r>
            <a:rPr lang="en-US"/>
            <a:t>Using the network access in atlas add the </a:t>
          </a:r>
          <a:r>
            <a:rPr lang="en-US" b="0" i="0"/>
            <a:t>0.0.0.0/0 IP address to allow any third-party application to connect to atlas</a:t>
          </a:r>
          <a:endParaRPr lang="en-US"/>
        </a:p>
      </dgm:t>
    </dgm:pt>
    <dgm:pt modelId="{7342BCB0-0A8A-4EC2-A79D-FB5D5D3AC83A}" type="parTrans" cxnId="{E246C6B1-2C5D-4160-B87B-677F6E78365E}">
      <dgm:prSet/>
      <dgm:spPr/>
      <dgm:t>
        <a:bodyPr/>
        <a:lstStyle/>
        <a:p>
          <a:endParaRPr lang="en-US"/>
        </a:p>
      </dgm:t>
    </dgm:pt>
    <dgm:pt modelId="{26AB8ED2-2D2F-461E-AF5E-6CE5AC5479C7}" type="sibTrans" cxnId="{E246C6B1-2C5D-4160-B87B-677F6E78365E}">
      <dgm:prSet/>
      <dgm:spPr/>
      <dgm:t>
        <a:bodyPr/>
        <a:lstStyle/>
        <a:p>
          <a:pPr>
            <a:lnSpc>
              <a:spcPct val="100000"/>
            </a:lnSpc>
          </a:pPr>
          <a:endParaRPr lang="en-US"/>
        </a:p>
      </dgm:t>
    </dgm:pt>
    <dgm:pt modelId="{20DFB3D2-CDC6-43BE-A1C1-39A8B7CB8326}">
      <dgm:prSet phldrT="[Text]"/>
      <dgm:spPr/>
      <dgm:t>
        <a:bodyPr/>
        <a:lstStyle/>
        <a:p>
          <a:pPr>
            <a:lnSpc>
              <a:spcPct val="100000"/>
            </a:lnSpc>
          </a:pPr>
          <a:r>
            <a:rPr lang="en-US"/>
            <a:t>In databricks create a cluster and install the mongo-spark library to connect to mongodb using pyspark</a:t>
          </a:r>
        </a:p>
      </dgm:t>
    </dgm:pt>
    <dgm:pt modelId="{49957418-CC1A-4237-8FFB-9DCA10F94473}" type="parTrans" cxnId="{9ECD216B-41EE-40DF-A5DB-A025A9F12F06}">
      <dgm:prSet/>
      <dgm:spPr/>
      <dgm:t>
        <a:bodyPr/>
        <a:lstStyle/>
        <a:p>
          <a:endParaRPr lang="en-US"/>
        </a:p>
      </dgm:t>
    </dgm:pt>
    <dgm:pt modelId="{F843011D-F8E5-4D2D-AD7D-39E6AC327AB7}" type="sibTrans" cxnId="{9ECD216B-41EE-40DF-A5DB-A025A9F12F06}">
      <dgm:prSet/>
      <dgm:spPr/>
      <dgm:t>
        <a:bodyPr/>
        <a:lstStyle/>
        <a:p>
          <a:pPr>
            <a:lnSpc>
              <a:spcPct val="100000"/>
            </a:lnSpc>
          </a:pPr>
          <a:endParaRPr lang="en-US"/>
        </a:p>
      </dgm:t>
    </dgm:pt>
    <dgm:pt modelId="{12DDA4FB-E29E-4DA9-B58D-539F44008739}">
      <dgm:prSet phldrT="[Text]"/>
      <dgm:spPr/>
      <dgm:t>
        <a:bodyPr/>
        <a:lstStyle/>
        <a:p>
          <a:pPr>
            <a:lnSpc>
              <a:spcPct val="100000"/>
            </a:lnSpc>
          </a:pPr>
          <a:r>
            <a:rPr lang="en-US"/>
            <a:t>Now you can connect databricks to mongodb database and collection using a simple code.</a:t>
          </a:r>
        </a:p>
      </dgm:t>
    </dgm:pt>
    <dgm:pt modelId="{BC698E4F-2EFC-4D1F-8B19-F78972A21D46}" type="parTrans" cxnId="{0D424222-BE4D-44C5-A0E4-1320B583602F}">
      <dgm:prSet/>
      <dgm:spPr/>
      <dgm:t>
        <a:bodyPr/>
        <a:lstStyle/>
        <a:p>
          <a:endParaRPr lang="en-US"/>
        </a:p>
      </dgm:t>
    </dgm:pt>
    <dgm:pt modelId="{967E4627-23C4-4327-AC10-8D00D4C5F1F5}" type="sibTrans" cxnId="{0D424222-BE4D-44C5-A0E4-1320B583602F}">
      <dgm:prSet/>
      <dgm:spPr/>
      <dgm:t>
        <a:bodyPr/>
        <a:lstStyle/>
        <a:p>
          <a:endParaRPr lang="en-US"/>
        </a:p>
      </dgm:t>
    </dgm:pt>
    <dgm:pt modelId="{F00F470D-FE80-434A-A66C-C161419D2D16}" type="pres">
      <dgm:prSet presAssocID="{FD5208FE-BBC0-43A5-A36F-6CBCEDC47418}" presName="root" presStyleCnt="0">
        <dgm:presLayoutVars>
          <dgm:dir/>
          <dgm:resizeHandles val="exact"/>
        </dgm:presLayoutVars>
      </dgm:prSet>
      <dgm:spPr/>
    </dgm:pt>
    <dgm:pt modelId="{C8555EE0-F18F-490D-B271-B8C4FACA0251}" type="pres">
      <dgm:prSet presAssocID="{FD5208FE-BBC0-43A5-A36F-6CBCEDC47418}" presName="container" presStyleCnt="0">
        <dgm:presLayoutVars>
          <dgm:dir/>
          <dgm:resizeHandles val="exact"/>
        </dgm:presLayoutVars>
      </dgm:prSet>
      <dgm:spPr/>
    </dgm:pt>
    <dgm:pt modelId="{4E7DA17A-7A49-4824-8E50-BDEC8AE0D3D0}" type="pres">
      <dgm:prSet presAssocID="{571B2ED8-12AD-450B-BE9E-CA801BEDB50B}" presName="compNode" presStyleCnt="0"/>
      <dgm:spPr/>
    </dgm:pt>
    <dgm:pt modelId="{6C010C33-D6FC-47E7-8FED-C98BDEC991A1}" type="pres">
      <dgm:prSet presAssocID="{571B2ED8-12AD-450B-BE9E-CA801BEDB50B}" presName="iconBgRect" presStyleLbl="bgShp" presStyleIdx="0" presStyleCnt="6"/>
      <dgm:spPr/>
    </dgm:pt>
    <dgm:pt modelId="{9B81416F-B6C2-4482-8732-832BE0B7EFB5}" type="pres">
      <dgm:prSet presAssocID="{571B2ED8-12AD-450B-BE9E-CA801BEDB50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ass"/>
        </a:ext>
      </dgm:extLst>
    </dgm:pt>
    <dgm:pt modelId="{A86378A4-8653-411A-82E7-2920AC54B7C3}" type="pres">
      <dgm:prSet presAssocID="{571B2ED8-12AD-450B-BE9E-CA801BEDB50B}" presName="spaceRect" presStyleCnt="0"/>
      <dgm:spPr/>
    </dgm:pt>
    <dgm:pt modelId="{BB838AE9-21A6-4F52-8E2B-C409079F2889}" type="pres">
      <dgm:prSet presAssocID="{571B2ED8-12AD-450B-BE9E-CA801BEDB50B}" presName="textRect" presStyleLbl="revTx" presStyleIdx="0" presStyleCnt="6">
        <dgm:presLayoutVars>
          <dgm:chMax val="1"/>
          <dgm:chPref val="1"/>
        </dgm:presLayoutVars>
      </dgm:prSet>
      <dgm:spPr/>
    </dgm:pt>
    <dgm:pt modelId="{6EACA233-A40F-4FC7-A9A4-8FEAA78D0884}" type="pres">
      <dgm:prSet presAssocID="{5BDE209B-BBE1-46F1-A564-701F26DA47C0}" presName="sibTrans" presStyleLbl="sibTrans2D1" presStyleIdx="0" presStyleCnt="0"/>
      <dgm:spPr/>
    </dgm:pt>
    <dgm:pt modelId="{05BD0399-4E9D-4F1A-B8B1-F5ECB873FE64}" type="pres">
      <dgm:prSet presAssocID="{18E96DCE-3ED3-4C2A-9B48-737DEF0C1EC9}" presName="compNode" presStyleCnt="0"/>
      <dgm:spPr/>
    </dgm:pt>
    <dgm:pt modelId="{3145467C-0C1B-4B51-A8BC-06EFEFA68F1C}" type="pres">
      <dgm:prSet presAssocID="{18E96DCE-3ED3-4C2A-9B48-737DEF0C1EC9}" presName="iconBgRect" presStyleLbl="bgShp" presStyleIdx="1" presStyleCnt="6"/>
      <dgm:spPr/>
    </dgm:pt>
    <dgm:pt modelId="{9A215C1F-110A-4E06-AFC8-9EEE9787A8A6}" type="pres">
      <dgm:prSet presAssocID="{18E96DCE-3ED3-4C2A-9B48-737DEF0C1EC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EDB6D48-F69B-432D-84A7-82A58E82229A}" type="pres">
      <dgm:prSet presAssocID="{18E96DCE-3ED3-4C2A-9B48-737DEF0C1EC9}" presName="spaceRect" presStyleCnt="0"/>
      <dgm:spPr/>
    </dgm:pt>
    <dgm:pt modelId="{445F4AE8-CB15-48AE-9204-CB0EFEB787C8}" type="pres">
      <dgm:prSet presAssocID="{18E96DCE-3ED3-4C2A-9B48-737DEF0C1EC9}" presName="textRect" presStyleLbl="revTx" presStyleIdx="1" presStyleCnt="6">
        <dgm:presLayoutVars>
          <dgm:chMax val="1"/>
          <dgm:chPref val="1"/>
        </dgm:presLayoutVars>
      </dgm:prSet>
      <dgm:spPr/>
    </dgm:pt>
    <dgm:pt modelId="{088EBCB0-F877-49F3-A25A-28853DD4CC36}" type="pres">
      <dgm:prSet presAssocID="{4F7FED8E-1157-4F4D-8A06-1899B49F4C5E}" presName="sibTrans" presStyleLbl="sibTrans2D1" presStyleIdx="0" presStyleCnt="0"/>
      <dgm:spPr/>
    </dgm:pt>
    <dgm:pt modelId="{4FC022D7-21F9-40E9-923E-ED870A2C4E7C}" type="pres">
      <dgm:prSet presAssocID="{91D52A27-0270-4774-B031-91701155BFED}" presName="compNode" presStyleCnt="0"/>
      <dgm:spPr/>
    </dgm:pt>
    <dgm:pt modelId="{DCE76337-294F-4D05-9312-5A5FC8ECF7AF}" type="pres">
      <dgm:prSet presAssocID="{91D52A27-0270-4774-B031-91701155BFED}" presName="iconBgRect" presStyleLbl="bgShp" presStyleIdx="2" presStyleCnt="6"/>
      <dgm:spPr/>
    </dgm:pt>
    <dgm:pt modelId="{F255645E-DAF0-4466-83EE-AE13E6235733}" type="pres">
      <dgm:prSet presAssocID="{91D52A27-0270-4774-B031-91701155BFE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p compass"/>
        </a:ext>
      </dgm:extLst>
    </dgm:pt>
    <dgm:pt modelId="{A57F60B2-152E-4886-848A-586D4E2C459A}" type="pres">
      <dgm:prSet presAssocID="{91D52A27-0270-4774-B031-91701155BFED}" presName="spaceRect" presStyleCnt="0"/>
      <dgm:spPr/>
    </dgm:pt>
    <dgm:pt modelId="{3CD0AC18-2AD8-4A48-B5E4-9580E8617751}" type="pres">
      <dgm:prSet presAssocID="{91D52A27-0270-4774-B031-91701155BFED}" presName="textRect" presStyleLbl="revTx" presStyleIdx="2" presStyleCnt="6">
        <dgm:presLayoutVars>
          <dgm:chMax val="1"/>
          <dgm:chPref val="1"/>
        </dgm:presLayoutVars>
      </dgm:prSet>
      <dgm:spPr/>
    </dgm:pt>
    <dgm:pt modelId="{58019A34-B2F0-49B0-B470-DA9676BED372}" type="pres">
      <dgm:prSet presAssocID="{BB1DB790-F4CC-4B70-87A8-94298379DB86}" presName="sibTrans" presStyleLbl="sibTrans2D1" presStyleIdx="0" presStyleCnt="0"/>
      <dgm:spPr/>
    </dgm:pt>
    <dgm:pt modelId="{2BD8A38E-4EDD-4012-8242-6492C08D9C15}" type="pres">
      <dgm:prSet presAssocID="{B810432D-1D9D-47B2-84A8-614F1427C6DB}" presName="compNode" presStyleCnt="0"/>
      <dgm:spPr/>
    </dgm:pt>
    <dgm:pt modelId="{8C9FD075-13BC-4398-B295-FE23339E768B}" type="pres">
      <dgm:prSet presAssocID="{B810432D-1D9D-47B2-84A8-614F1427C6DB}" presName="iconBgRect" presStyleLbl="bgShp" presStyleIdx="3" presStyleCnt="6"/>
      <dgm:spPr/>
    </dgm:pt>
    <dgm:pt modelId="{01C0CB40-7F6D-42A6-B412-9230E686E25F}" type="pres">
      <dgm:prSet presAssocID="{B810432D-1D9D-47B2-84A8-614F1427C6D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C29C7727-006A-478C-8C37-4B0A1CA268BC}" type="pres">
      <dgm:prSet presAssocID="{B810432D-1D9D-47B2-84A8-614F1427C6DB}" presName="spaceRect" presStyleCnt="0"/>
      <dgm:spPr/>
    </dgm:pt>
    <dgm:pt modelId="{080E34D9-25D5-43C5-8C1B-BA82DA444AB6}" type="pres">
      <dgm:prSet presAssocID="{B810432D-1D9D-47B2-84A8-614F1427C6DB}" presName="textRect" presStyleLbl="revTx" presStyleIdx="3" presStyleCnt="6">
        <dgm:presLayoutVars>
          <dgm:chMax val="1"/>
          <dgm:chPref val="1"/>
        </dgm:presLayoutVars>
      </dgm:prSet>
      <dgm:spPr/>
    </dgm:pt>
    <dgm:pt modelId="{8BE9A9DF-BDBC-44AC-8A46-4F0CCAF495F2}" type="pres">
      <dgm:prSet presAssocID="{26AB8ED2-2D2F-461E-AF5E-6CE5AC5479C7}" presName="sibTrans" presStyleLbl="sibTrans2D1" presStyleIdx="0" presStyleCnt="0"/>
      <dgm:spPr/>
    </dgm:pt>
    <dgm:pt modelId="{308E175D-536C-48C7-ABC2-C26F5FFE9BCB}" type="pres">
      <dgm:prSet presAssocID="{20DFB3D2-CDC6-43BE-A1C1-39A8B7CB8326}" presName="compNode" presStyleCnt="0"/>
      <dgm:spPr/>
    </dgm:pt>
    <dgm:pt modelId="{8BF6482B-7985-466E-A8E3-D4C0162D9FF9}" type="pres">
      <dgm:prSet presAssocID="{20DFB3D2-CDC6-43BE-A1C1-39A8B7CB8326}" presName="iconBgRect" presStyleLbl="bgShp" presStyleIdx="4" presStyleCnt="6"/>
      <dgm:spPr/>
    </dgm:pt>
    <dgm:pt modelId="{3BAB0A8A-AC5D-4462-B9EA-EA6D215CD845}" type="pres">
      <dgm:prSet presAssocID="{20DFB3D2-CDC6-43BE-A1C1-39A8B7CB832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ools"/>
        </a:ext>
      </dgm:extLst>
    </dgm:pt>
    <dgm:pt modelId="{2D71B776-8EE5-4B58-AED9-01437BA131D2}" type="pres">
      <dgm:prSet presAssocID="{20DFB3D2-CDC6-43BE-A1C1-39A8B7CB8326}" presName="spaceRect" presStyleCnt="0"/>
      <dgm:spPr/>
    </dgm:pt>
    <dgm:pt modelId="{4F738683-C209-4C85-AC8D-1D64DB1953D6}" type="pres">
      <dgm:prSet presAssocID="{20DFB3D2-CDC6-43BE-A1C1-39A8B7CB8326}" presName="textRect" presStyleLbl="revTx" presStyleIdx="4" presStyleCnt="6">
        <dgm:presLayoutVars>
          <dgm:chMax val="1"/>
          <dgm:chPref val="1"/>
        </dgm:presLayoutVars>
      </dgm:prSet>
      <dgm:spPr/>
    </dgm:pt>
    <dgm:pt modelId="{9878F75D-CBA0-489C-8D78-3BA69659760F}" type="pres">
      <dgm:prSet presAssocID="{F843011D-F8E5-4D2D-AD7D-39E6AC327AB7}" presName="sibTrans" presStyleLbl="sibTrans2D1" presStyleIdx="0" presStyleCnt="0"/>
      <dgm:spPr/>
    </dgm:pt>
    <dgm:pt modelId="{FA767638-D748-4BB3-8AC8-37E27815BA27}" type="pres">
      <dgm:prSet presAssocID="{12DDA4FB-E29E-4DA9-B58D-539F44008739}" presName="compNode" presStyleCnt="0"/>
      <dgm:spPr/>
    </dgm:pt>
    <dgm:pt modelId="{898EC303-4232-4BBF-9C36-55BDBA101D69}" type="pres">
      <dgm:prSet presAssocID="{12DDA4FB-E29E-4DA9-B58D-539F44008739}" presName="iconBgRect" presStyleLbl="bgShp" presStyleIdx="5" presStyleCnt="6"/>
      <dgm:spPr/>
    </dgm:pt>
    <dgm:pt modelId="{C215673B-922F-4417-A940-39F8686479D2}" type="pres">
      <dgm:prSet presAssocID="{12DDA4FB-E29E-4DA9-B58D-539F4400873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able"/>
        </a:ext>
      </dgm:extLst>
    </dgm:pt>
    <dgm:pt modelId="{52C58A79-4B6E-4B0F-929B-729EAD731B7D}" type="pres">
      <dgm:prSet presAssocID="{12DDA4FB-E29E-4DA9-B58D-539F44008739}" presName="spaceRect" presStyleCnt="0"/>
      <dgm:spPr/>
    </dgm:pt>
    <dgm:pt modelId="{9EE23F9F-BC1C-48C5-9ABB-22EF0A537D07}" type="pres">
      <dgm:prSet presAssocID="{12DDA4FB-E29E-4DA9-B58D-539F44008739}" presName="textRect" presStyleLbl="revTx" presStyleIdx="5" presStyleCnt="6">
        <dgm:presLayoutVars>
          <dgm:chMax val="1"/>
          <dgm:chPref val="1"/>
        </dgm:presLayoutVars>
      </dgm:prSet>
      <dgm:spPr/>
    </dgm:pt>
  </dgm:ptLst>
  <dgm:cxnLst>
    <dgm:cxn modelId="{824B1910-11CF-4B5E-81B1-C8219526513C}" type="presOf" srcId="{B810432D-1D9D-47B2-84A8-614F1427C6DB}" destId="{080E34D9-25D5-43C5-8C1B-BA82DA444AB6}" srcOrd="0" destOrd="0" presId="urn:microsoft.com/office/officeart/2018/2/layout/IconCircleList"/>
    <dgm:cxn modelId="{D7853122-391A-4ED0-B787-5CF7D3DFE6B2}" type="presOf" srcId="{571B2ED8-12AD-450B-BE9E-CA801BEDB50B}" destId="{BB838AE9-21A6-4F52-8E2B-C409079F2889}" srcOrd="0" destOrd="0" presId="urn:microsoft.com/office/officeart/2018/2/layout/IconCircleList"/>
    <dgm:cxn modelId="{0D424222-BE4D-44C5-A0E4-1320B583602F}" srcId="{FD5208FE-BBC0-43A5-A36F-6CBCEDC47418}" destId="{12DDA4FB-E29E-4DA9-B58D-539F44008739}" srcOrd="5" destOrd="0" parTransId="{BC698E4F-2EFC-4D1F-8B19-F78972A21D46}" sibTransId="{967E4627-23C4-4327-AC10-8D00D4C5F1F5}"/>
    <dgm:cxn modelId="{7F58962C-C3A7-485C-94F0-852DC065C272}" type="presOf" srcId="{18E96DCE-3ED3-4C2A-9B48-737DEF0C1EC9}" destId="{445F4AE8-CB15-48AE-9204-CB0EFEB787C8}" srcOrd="0" destOrd="0" presId="urn:microsoft.com/office/officeart/2018/2/layout/IconCircleList"/>
    <dgm:cxn modelId="{5DCB0A35-8C46-438F-B6FF-AED686B5E540}" type="presOf" srcId="{F843011D-F8E5-4D2D-AD7D-39E6AC327AB7}" destId="{9878F75D-CBA0-489C-8D78-3BA69659760F}" srcOrd="0" destOrd="0" presId="urn:microsoft.com/office/officeart/2018/2/layout/IconCircleList"/>
    <dgm:cxn modelId="{564A183A-0C47-44DF-8F70-A1A4BEAB70C7}" type="presOf" srcId="{12DDA4FB-E29E-4DA9-B58D-539F44008739}" destId="{9EE23F9F-BC1C-48C5-9ABB-22EF0A537D07}" srcOrd="0" destOrd="0" presId="urn:microsoft.com/office/officeart/2018/2/layout/IconCircleList"/>
    <dgm:cxn modelId="{316EFE64-BEEF-4B82-B188-6345D4C08A47}" type="presOf" srcId="{FD5208FE-BBC0-43A5-A36F-6CBCEDC47418}" destId="{F00F470D-FE80-434A-A66C-C161419D2D16}" srcOrd="0" destOrd="0" presId="urn:microsoft.com/office/officeart/2018/2/layout/IconCircleList"/>
    <dgm:cxn modelId="{9ECD216B-41EE-40DF-A5DB-A025A9F12F06}" srcId="{FD5208FE-BBC0-43A5-A36F-6CBCEDC47418}" destId="{20DFB3D2-CDC6-43BE-A1C1-39A8B7CB8326}" srcOrd="4" destOrd="0" parTransId="{49957418-CC1A-4237-8FFB-9DCA10F94473}" sibTransId="{F843011D-F8E5-4D2D-AD7D-39E6AC327AB7}"/>
    <dgm:cxn modelId="{8E093B50-7543-49ED-883A-4791057BF79A}" srcId="{FD5208FE-BBC0-43A5-A36F-6CBCEDC47418}" destId="{91D52A27-0270-4774-B031-91701155BFED}" srcOrd="2" destOrd="0" parTransId="{B52E0E75-3CF7-41C0-B772-25F781125131}" sibTransId="{BB1DB790-F4CC-4B70-87A8-94298379DB86}"/>
    <dgm:cxn modelId="{69C87B77-F4D8-4EA6-8513-CE46BED1D173}" type="presOf" srcId="{BB1DB790-F4CC-4B70-87A8-94298379DB86}" destId="{58019A34-B2F0-49B0-B470-DA9676BED372}" srcOrd="0" destOrd="0" presId="urn:microsoft.com/office/officeart/2018/2/layout/IconCircleList"/>
    <dgm:cxn modelId="{4584185A-BEDC-4329-BAD7-81A2D27228A2}" type="presOf" srcId="{4F7FED8E-1157-4F4D-8A06-1899B49F4C5E}" destId="{088EBCB0-F877-49F3-A25A-28853DD4CC36}" srcOrd="0" destOrd="0" presId="urn:microsoft.com/office/officeart/2018/2/layout/IconCircleList"/>
    <dgm:cxn modelId="{2496305A-CBCC-4A17-ADF3-68E130B692E2}" type="presOf" srcId="{26AB8ED2-2D2F-461E-AF5E-6CE5AC5479C7}" destId="{8BE9A9DF-BDBC-44AC-8A46-4F0CCAF495F2}" srcOrd="0" destOrd="0" presId="urn:microsoft.com/office/officeart/2018/2/layout/IconCircleList"/>
    <dgm:cxn modelId="{A3059F8B-24E3-4E96-ADE5-220091407ED9}" type="presOf" srcId="{20DFB3D2-CDC6-43BE-A1C1-39A8B7CB8326}" destId="{4F738683-C209-4C85-AC8D-1D64DB1953D6}" srcOrd="0" destOrd="0" presId="urn:microsoft.com/office/officeart/2018/2/layout/IconCircleList"/>
    <dgm:cxn modelId="{1ED37AA5-2B77-409A-BDFF-D435B4DBC0A7}" type="presOf" srcId="{5BDE209B-BBE1-46F1-A564-701F26DA47C0}" destId="{6EACA233-A40F-4FC7-A9A4-8FEAA78D0884}" srcOrd="0" destOrd="0" presId="urn:microsoft.com/office/officeart/2018/2/layout/IconCircleList"/>
    <dgm:cxn modelId="{B3248EA8-8626-4D32-8649-7400AFF8DF82}" srcId="{FD5208FE-BBC0-43A5-A36F-6CBCEDC47418}" destId="{18E96DCE-3ED3-4C2A-9B48-737DEF0C1EC9}" srcOrd="1" destOrd="0" parTransId="{D817C5AE-9804-4D9B-A38A-09B115799A0D}" sibTransId="{4F7FED8E-1157-4F4D-8A06-1899B49F4C5E}"/>
    <dgm:cxn modelId="{E246C6B1-2C5D-4160-B87B-677F6E78365E}" srcId="{FD5208FE-BBC0-43A5-A36F-6CBCEDC47418}" destId="{B810432D-1D9D-47B2-84A8-614F1427C6DB}" srcOrd="3" destOrd="0" parTransId="{7342BCB0-0A8A-4EC2-A79D-FB5D5D3AC83A}" sibTransId="{26AB8ED2-2D2F-461E-AF5E-6CE5AC5479C7}"/>
    <dgm:cxn modelId="{94EE51CC-D314-43BE-B6EF-6C2D9F7B5F4E}" srcId="{FD5208FE-BBC0-43A5-A36F-6CBCEDC47418}" destId="{571B2ED8-12AD-450B-BE9E-CA801BEDB50B}" srcOrd="0" destOrd="0" parTransId="{C1B3BAE4-FDE1-41E1-B998-EB75F941D07F}" sibTransId="{5BDE209B-BBE1-46F1-A564-701F26DA47C0}"/>
    <dgm:cxn modelId="{D4B406FC-1B34-4E71-A917-4EBDA13FAC6A}" type="presOf" srcId="{91D52A27-0270-4774-B031-91701155BFED}" destId="{3CD0AC18-2AD8-4A48-B5E4-9580E8617751}" srcOrd="0" destOrd="0" presId="urn:microsoft.com/office/officeart/2018/2/layout/IconCircleList"/>
    <dgm:cxn modelId="{82CA69C2-70DD-43F1-8A6D-407FF6683F60}" type="presParOf" srcId="{F00F470D-FE80-434A-A66C-C161419D2D16}" destId="{C8555EE0-F18F-490D-B271-B8C4FACA0251}" srcOrd="0" destOrd="0" presId="urn:microsoft.com/office/officeart/2018/2/layout/IconCircleList"/>
    <dgm:cxn modelId="{0B16F3D4-8FE7-4EB8-9C60-B06405E37F2A}" type="presParOf" srcId="{C8555EE0-F18F-490D-B271-B8C4FACA0251}" destId="{4E7DA17A-7A49-4824-8E50-BDEC8AE0D3D0}" srcOrd="0" destOrd="0" presId="urn:microsoft.com/office/officeart/2018/2/layout/IconCircleList"/>
    <dgm:cxn modelId="{A9AB1289-CD52-47E9-B6BA-61812184B229}" type="presParOf" srcId="{4E7DA17A-7A49-4824-8E50-BDEC8AE0D3D0}" destId="{6C010C33-D6FC-47E7-8FED-C98BDEC991A1}" srcOrd="0" destOrd="0" presId="urn:microsoft.com/office/officeart/2018/2/layout/IconCircleList"/>
    <dgm:cxn modelId="{F0271AEA-A21E-42A6-A3B9-CA952761E9C9}" type="presParOf" srcId="{4E7DA17A-7A49-4824-8E50-BDEC8AE0D3D0}" destId="{9B81416F-B6C2-4482-8732-832BE0B7EFB5}" srcOrd="1" destOrd="0" presId="urn:microsoft.com/office/officeart/2018/2/layout/IconCircleList"/>
    <dgm:cxn modelId="{133B1ED8-29E8-42D0-BD96-1CA16804EDB8}" type="presParOf" srcId="{4E7DA17A-7A49-4824-8E50-BDEC8AE0D3D0}" destId="{A86378A4-8653-411A-82E7-2920AC54B7C3}" srcOrd="2" destOrd="0" presId="urn:microsoft.com/office/officeart/2018/2/layout/IconCircleList"/>
    <dgm:cxn modelId="{7EAD5289-5A2D-4EC8-8A77-2E882D6F1C1E}" type="presParOf" srcId="{4E7DA17A-7A49-4824-8E50-BDEC8AE0D3D0}" destId="{BB838AE9-21A6-4F52-8E2B-C409079F2889}" srcOrd="3" destOrd="0" presId="urn:microsoft.com/office/officeart/2018/2/layout/IconCircleList"/>
    <dgm:cxn modelId="{CEFBF755-E58A-4F18-8CE7-D052FF9F9306}" type="presParOf" srcId="{C8555EE0-F18F-490D-B271-B8C4FACA0251}" destId="{6EACA233-A40F-4FC7-A9A4-8FEAA78D0884}" srcOrd="1" destOrd="0" presId="urn:microsoft.com/office/officeart/2018/2/layout/IconCircleList"/>
    <dgm:cxn modelId="{E8E1039F-8AA7-4720-96F1-15D3C3EDA050}" type="presParOf" srcId="{C8555EE0-F18F-490D-B271-B8C4FACA0251}" destId="{05BD0399-4E9D-4F1A-B8B1-F5ECB873FE64}" srcOrd="2" destOrd="0" presId="urn:microsoft.com/office/officeart/2018/2/layout/IconCircleList"/>
    <dgm:cxn modelId="{636EB3D4-EC1A-4A50-A7AC-9077B3BB41B6}" type="presParOf" srcId="{05BD0399-4E9D-4F1A-B8B1-F5ECB873FE64}" destId="{3145467C-0C1B-4B51-A8BC-06EFEFA68F1C}" srcOrd="0" destOrd="0" presId="urn:microsoft.com/office/officeart/2018/2/layout/IconCircleList"/>
    <dgm:cxn modelId="{8F1BFD8D-0C0C-4A10-8F5F-DD0C1B9811DB}" type="presParOf" srcId="{05BD0399-4E9D-4F1A-B8B1-F5ECB873FE64}" destId="{9A215C1F-110A-4E06-AFC8-9EEE9787A8A6}" srcOrd="1" destOrd="0" presId="urn:microsoft.com/office/officeart/2018/2/layout/IconCircleList"/>
    <dgm:cxn modelId="{8309F156-FB67-431A-8B47-FEF0DA6E32AB}" type="presParOf" srcId="{05BD0399-4E9D-4F1A-B8B1-F5ECB873FE64}" destId="{9EDB6D48-F69B-432D-84A7-82A58E82229A}" srcOrd="2" destOrd="0" presId="urn:microsoft.com/office/officeart/2018/2/layout/IconCircleList"/>
    <dgm:cxn modelId="{69DA451F-1515-4718-B785-CF4970D976F7}" type="presParOf" srcId="{05BD0399-4E9D-4F1A-B8B1-F5ECB873FE64}" destId="{445F4AE8-CB15-48AE-9204-CB0EFEB787C8}" srcOrd="3" destOrd="0" presId="urn:microsoft.com/office/officeart/2018/2/layout/IconCircleList"/>
    <dgm:cxn modelId="{B38F2CA2-D0FD-4198-ACBB-A4B7BEF5A2F1}" type="presParOf" srcId="{C8555EE0-F18F-490D-B271-B8C4FACA0251}" destId="{088EBCB0-F877-49F3-A25A-28853DD4CC36}" srcOrd="3" destOrd="0" presId="urn:microsoft.com/office/officeart/2018/2/layout/IconCircleList"/>
    <dgm:cxn modelId="{90EB1A8C-3BCB-4D3D-898F-AB1ED7902BD8}" type="presParOf" srcId="{C8555EE0-F18F-490D-B271-B8C4FACA0251}" destId="{4FC022D7-21F9-40E9-923E-ED870A2C4E7C}" srcOrd="4" destOrd="0" presId="urn:microsoft.com/office/officeart/2018/2/layout/IconCircleList"/>
    <dgm:cxn modelId="{062299E4-62C9-41E7-8248-23491502A969}" type="presParOf" srcId="{4FC022D7-21F9-40E9-923E-ED870A2C4E7C}" destId="{DCE76337-294F-4D05-9312-5A5FC8ECF7AF}" srcOrd="0" destOrd="0" presId="urn:microsoft.com/office/officeart/2018/2/layout/IconCircleList"/>
    <dgm:cxn modelId="{EA13473E-6037-4CCC-9C07-0B1FE111C6A3}" type="presParOf" srcId="{4FC022D7-21F9-40E9-923E-ED870A2C4E7C}" destId="{F255645E-DAF0-4466-83EE-AE13E6235733}" srcOrd="1" destOrd="0" presId="urn:microsoft.com/office/officeart/2018/2/layout/IconCircleList"/>
    <dgm:cxn modelId="{7E4558A5-3C56-4200-97B2-C3CB631B6C55}" type="presParOf" srcId="{4FC022D7-21F9-40E9-923E-ED870A2C4E7C}" destId="{A57F60B2-152E-4886-848A-586D4E2C459A}" srcOrd="2" destOrd="0" presId="urn:microsoft.com/office/officeart/2018/2/layout/IconCircleList"/>
    <dgm:cxn modelId="{52B73BEA-E401-4966-9BB3-F2CB96A54488}" type="presParOf" srcId="{4FC022D7-21F9-40E9-923E-ED870A2C4E7C}" destId="{3CD0AC18-2AD8-4A48-B5E4-9580E8617751}" srcOrd="3" destOrd="0" presId="urn:microsoft.com/office/officeart/2018/2/layout/IconCircleList"/>
    <dgm:cxn modelId="{FB6BDF3A-A3FD-4733-A58C-F29DC50E169B}" type="presParOf" srcId="{C8555EE0-F18F-490D-B271-B8C4FACA0251}" destId="{58019A34-B2F0-49B0-B470-DA9676BED372}" srcOrd="5" destOrd="0" presId="urn:microsoft.com/office/officeart/2018/2/layout/IconCircleList"/>
    <dgm:cxn modelId="{E8AFE3AB-B123-4102-BDE6-428ECF07FEC9}" type="presParOf" srcId="{C8555EE0-F18F-490D-B271-B8C4FACA0251}" destId="{2BD8A38E-4EDD-4012-8242-6492C08D9C15}" srcOrd="6" destOrd="0" presId="urn:microsoft.com/office/officeart/2018/2/layout/IconCircleList"/>
    <dgm:cxn modelId="{9BF1AD7D-D3BD-4DA9-8D6A-F84BFA4CFCE1}" type="presParOf" srcId="{2BD8A38E-4EDD-4012-8242-6492C08D9C15}" destId="{8C9FD075-13BC-4398-B295-FE23339E768B}" srcOrd="0" destOrd="0" presId="urn:microsoft.com/office/officeart/2018/2/layout/IconCircleList"/>
    <dgm:cxn modelId="{C65D5736-0692-489C-A6C9-43886C092385}" type="presParOf" srcId="{2BD8A38E-4EDD-4012-8242-6492C08D9C15}" destId="{01C0CB40-7F6D-42A6-B412-9230E686E25F}" srcOrd="1" destOrd="0" presId="urn:microsoft.com/office/officeart/2018/2/layout/IconCircleList"/>
    <dgm:cxn modelId="{47894262-3C44-42B4-9799-366CEE8320CE}" type="presParOf" srcId="{2BD8A38E-4EDD-4012-8242-6492C08D9C15}" destId="{C29C7727-006A-478C-8C37-4B0A1CA268BC}" srcOrd="2" destOrd="0" presId="urn:microsoft.com/office/officeart/2018/2/layout/IconCircleList"/>
    <dgm:cxn modelId="{0ACC2131-55DA-4F83-B0C8-B62AE06B0AF4}" type="presParOf" srcId="{2BD8A38E-4EDD-4012-8242-6492C08D9C15}" destId="{080E34D9-25D5-43C5-8C1B-BA82DA444AB6}" srcOrd="3" destOrd="0" presId="urn:microsoft.com/office/officeart/2018/2/layout/IconCircleList"/>
    <dgm:cxn modelId="{222351C4-CF74-4344-A5C9-A55499E2757B}" type="presParOf" srcId="{C8555EE0-F18F-490D-B271-B8C4FACA0251}" destId="{8BE9A9DF-BDBC-44AC-8A46-4F0CCAF495F2}" srcOrd="7" destOrd="0" presId="urn:microsoft.com/office/officeart/2018/2/layout/IconCircleList"/>
    <dgm:cxn modelId="{4B6638A2-FEEC-4522-B88E-F5487A4E44FE}" type="presParOf" srcId="{C8555EE0-F18F-490D-B271-B8C4FACA0251}" destId="{308E175D-536C-48C7-ABC2-C26F5FFE9BCB}" srcOrd="8" destOrd="0" presId="urn:microsoft.com/office/officeart/2018/2/layout/IconCircleList"/>
    <dgm:cxn modelId="{FF640504-7FD9-4E0C-93A3-04C06099EF64}" type="presParOf" srcId="{308E175D-536C-48C7-ABC2-C26F5FFE9BCB}" destId="{8BF6482B-7985-466E-A8E3-D4C0162D9FF9}" srcOrd="0" destOrd="0" presId="urn:microsoft.com/office/officeart/2018/2/layout/IconCircleList"/>
    <dgm:cxn modelId="{041935A8-D03F-415E-8A86-2590DDC3AE67}" type="presParOf" srcId="{308E175D-536C-48C7-ABC2-C26F5FFE9BCB}" destId="{3BAB0A8A-AC5D-4462-B9EA-EA6D215CD845}" srcOrd="1" destOrd="0" presId="urn:microsoft.com/office/officeart/2018/2/layout/IconCircleList"/>
    <dgm:cxn modelId="{A2966611-9418-4D10-AD8F-E9A93F9A1321}" type="presParOf" srcId="{308E175D-536C-48C7-ABC2-C26F5FFE9BCB}" destId="{2D71B776-8EE5-4B58-AED9-01437BA131D2}" srcOrd="2" destOrd="0" presId="urn:microsoft.com/office/officeart/2018/2/layout/IconCircleList"/>
    <dgm:cxn modelId="{1ED24687-B714-4D66-A2D5-7E79265C743D}" type="presParOf" srcId="{308E175D-536C-48C7-ABC2-C26F5FFE9BCB}" destId="{4F738683-C209-4C85-AC8D-1D64DB1953D6}" srcOrd="3" destOrd="0" presId="urn:microsoft.com/office/officeart/2018/2/layout/IconCircleList"/>
    <dgm:cxn modelId="{A8B1881F-BE4B-4719-9453-5A4E9D9E1CA7}" type="presParOf" srcId="{C8555EE0-F18F-490D-B271-B8C4FACA0251}" destId="{9878F75D-CBA0-489C-8D78-3BA69659760F}" srcOrd="9" destOrd="0" presId="urn:microsoft.com/office/officeart/2018/2/layout/IconCircleList"/>
    <dgm:cxn modelId="{DA552590-2A74-45EF-A260-06ED420711F8}" type="presParOf" srcId="{C8555EE0-F18F-490D-B271-B8C4FACA0251}" destId="{FA767638-D748-4BB3-8AC8-37E27815BA27}" srcOrd="10" destOrd="0" presId="urn:microsoft.com/office/officeart/2018/2/layout/IconCircleList"/>
    <dgm:cxn modelId="{5845617D-4CEB-417B-A005-84FB25FF7C2F}" type="presParOf" srcId="{FA767638-D748-4BB3-8AC8-37E27815BA27}" destId="{898EC303-4232-4BBF-9C36-55BDBA101D69}" srcOrd="0" destOrd="0" presId="urn:microsoft.com/office/officeart/2018/2/layout/IconCircleList"/>
    <dgm:cxn modelId="{73D4335B-F064-4596-8683-1452AC7F6936}" type="presParOf" srcId="{FA767638-D748-4BB3-8AC8-37E27815BA27}" destId="{C215673B-922F-4417-A940-39F8686479D2}" srcOrd="1" destOrd="0" presId="urn:microsoft.com/office/officeart/2018/2/layout/IconCircleList"/>
    <dgm:cxn modelId="{2478EA3B-C178-4F57-A35B-69B95AF736FF}" type="presParOf" srcId="{FA767638-D748-4BB3-8AC8-37E27815BA27}" destId="{52C58A79-4B6E-4B0F-929B-729EAD731B7D}" srcOrd="2" destOrd="0" presId="urn:microsoft.com/office/officeart/2018/2/layout/IconCircleList"/>
    <dgm:cxn modelId="{1FB0A565-E6C1-4309-9E36-F3AE49C6BB06}" type="presParOf" srcId="{FA767638-D748-4BB3-8AC8-37E27815BA27}" destId="{9EE23F9F-BC1C-48C5-9ABB-22EF0A537D0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F2FE8-D54B-43BC-BC57-DD21F86A36BC}">
      <dsp:nvSpPr>
        <dsp:cNvPr id="0" name=""/>
        <dsp:cNvSpPr/>
      </dsp:nvSpPr>
      <dsp:spPr>
        <a:xfrm>
          <a:off x="1042269" y="34092"/>
          <a:ext cx="1441125" cy="1441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D1FB8-AE04-4211-9351-44D75D4C2D17}">
      <dsp:nvSpPr>
        <dsp:cNvPr id="0" name=""/>
        <dsp:cNvSpPr/>
      </dsp:nvSpPr>
      <dsp:spPr>
        <a:xfrm>
          <a:off x="1349394" y="341217"/>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29537-7151-4936-9A11-DA0F97E5D69C}">
      <dsp:nvSpPr>
        <dsp:cNvPr id="0" name=""/>
        <dsp:cNvSpPr/>
      </dsp:nvSpPr>
      <dsp:spPr>
        <a:xfrm>
          <a:off x="581581" y="1924092"/>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NoSQL database –</a:t>
          </a:r>
          <a:r>
            <a:rPr lang="en-US" sz="1100" kern="1200">
              <a:latin typeface="Calibri Light" panose="020F0302020204030204"/>
            </a:rPr>
            <a:t> </a:t>
          </a:r>
          <a:r>
            <a:rPr lang="en-US" sz="1100" kern="1200"/>
            <a:t>Mongodb</a:t>
          </a:r>
          <a:endParaRPr lang="en-US" sz="1100" kern="1200">
            <a:latin typeface="Calibri Light" panose="020F0302020204030204"/>
          </a:endParaRPr>
        </a:p>
      </dsp:txBody>
      <dsp:txXfrm>
        <a:off x="581581" y="1924092"/>
        <a:ext cx="2362500" cy="720000"/>
      </dsp:txXfrm>
    </dsp:sp>
    <dsp:sp modelId="{578D75C5-E645-4ED9-A5A8-EF0788014F2D}">
      <dsp:nvSpPr>
        <dsp:cNvPr id="0" name=""/>
        <dsp:cNvSpPr/>
      </dsp:nvSpPr>
      <dsp:spPr>
        <a:xfrm>
          <a:off x="3818206" y="34092"/>
          <a:ext cx="1441125" cy="1441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864F13-881D-4F67-B77F-0A6462456F97}">
      <dsp:nvSpPr>
        <dsp:cNvPr id="0" name=""/>
        <dsp:cNvSpPr/>
      </dsp:nvSpPr>
      <dsp:spPr>
        <a:xfrm>
          <a:off x="4125331" y="341217"/>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0A5ABE-C2CA-458A-85FA-0C39E4F521A5}">
      <dsp:nvSpPr>
        <dsp:cNvPr id="0" name=""/>
        <dsp:cNvSpPr/>
      </dsp:nvSpPr>
      <dsp:spPr>
        <a:xfrm>
          <a:off x="3357519" y="1924092"/>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Big data </a:t>
          </a:r>
          <a:r>
            <a:rPr lang="en-US" sz="1100" kern="1200">
              <a:latin typeface="Calibri Light" panose="020F0302020204030204"/>
            </a:rPr>
            <a:t>Engines - Pyspark for</a:t>
          </a:r>
          <a:r>
            <a:rPr lang="en-US" sz="1100" kern="1200"/>
            <a:t> data preprocessing</a:t>
          </a:r>
          <a:r>
            <a:rPr lang="en-US" sz="1100" kern="1200">
              <a:latin typeface="Calibri Light" panose="020F0302020204030204"/>
            </a:rPr>
            <a:t> </a:t>
          </a:r>
          <a:r>
            <a:rPr lang="en-US" sz="1100" b="1" kern="1200">
              <a:latin typeface="Calibri Light" panose="020F0302020204030204"/>
            </a:rPr>
            <a:t>and MLib</a:t>
          </a:r>
          <a:r>
            <a:rPr lang="en-US" sz="1100" kern="1200">
              <a:latin typeface="Calibri Light" panose="020F0302020204030204"/>
            </a:rPr>
            <a:t> for</a:t>
          </a:r>
          <a:r>
            <a:rPr lang="en-US" sz="1100" kern="1200"/>
            <a:t> Feature Engineering and Machine learning algorithms.</a:t>
          </a:r>
        </a:p>
      </dsp:txBody>
      <dsp:txXfrm>
        <a:off x="3357519" y="1924092"/>
        <a:ext cx="2362500" cy="720000"/>
      </dsp:txXfrm>
    </dsp:sp>
    <dsp:sp modelId="{0176F4AC-2022-4168-BBFB-4DA44DEC9CB4}">
      <dsp:nvSpPr>
        <dsp:cNvPr id="0" name=""/>
        <dsp:cNvSpPr/>
      </dsp:nvSpPr>
      <dsp:spPr>
        <a:xfrm>
          <a:off x="2430238" y="3234717"/>
          <a:ext cx="1441125" cy="14411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D4A175-F15B-4CCE-9112-7E9E25BD3CD5}">
      <dsp:nvSpPr>
        <dsp:cNvPr id="0" name=""/>
        <dsp:cNvSpPr/>
      </dsp:nvSpPr>
      <dsp:spPr>
        <a:xfrm>
          <a:off x="2737363" y="3541842"/>
          <a:ext cx="826875" cy="826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348ABE-A7BA-4264-8E63-4FA54FB5B823}">
      <dsp:nvSpPr>
        <dsp:cNvPr id="0" name=""/>
        <dsp:cNvSpPr/>
      </dsp:nvSpPr>
      <dsp:spPr>
        <a:xfrm>
          <a:off x="1969550" y="5124717"/>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Big Data Platforms: </a:t>
          </a:r>
          <a:r>
            <a:rPr lang="en-US" sz="1100" kern="1200">
              <a:latin typeface="Calibri Light" panose="020F0302020204030204"/>
            </a:rPr>
            <a:t>Databricks and Jupyter Notebook</a:t>
          </a:r>
          <a:endParaRPr lang="en-US" sz="1100" kern="1200"/>
        </a:p>
      </dsp:txBody>
      <dsp:txXfrm>
        <a:off x="1969550" y="5124717"/>
        <a:ext cx="23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10C33-D6FC-47E7-8FED-C98BDEC991A1}">
      <dsp:nvSpPr>
        <dsp:cNvPr id="0" name=""/>
        <dsp:cNvSpPr/>
      </dsp:nvSpPr>
      <dsp:spPr>
        <a:xfrm>
          <a:off x="82613"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81416F-B6C2-4482-8732-832BE0B7EFB5}">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838AE9-21A6-4F52-8E2B-C409079F2889}">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Install Mongodb compass in your system</a:t>
          </a:r>
        </a:p>
      </dsp:txBody>
      <dsp:txXfrm>
        <a:off x="1172126" y="908559"/>
        <a:ext cx="2114937" cy="897246"/>
      </dsp:txXfrm>
    </dsp:sp>
    <dsp:sp modelId="{3145467C-0C1B-4B51-A8BC-06EFEFA68F1C}">
      <dsp:nvSpPr>
        <dsp:cNvPr id="0" name=""/>
        <dsp:cNvSpPr/>
      </dsp:nvSpPr>
      <dsp:spPr>
        <a:xfrm>
          <a:off x="3655575"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215C1F-110A-4E06-AFC8-9EEE9787A8A6}">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F4AE8-CB15-48AE-9204-CB0EFEB787C8}">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Create a free cluster in mongodb atlas using the try free version</a:t>
          </a:r>
        </a:p>
      </dsp:txBody>
      <dsp:txXfrm>
        <a:off x="4745088" y="908559"/>
        <a:ext cx="2114937" cy="897246"/>
      </dsp:txXfrm>
    </dsp:sp>
    <dsp:sp modelId="{DCE76337-294F-4D05-9312-5A5FC8ECF7AF}">
      <dsp:nvSpPr>
        <dsp:cNvPr id="0" name=""/>
        <dsp:cNvSpPr/>
      </dsp:nvSpPr>
      <dsp:spPr>
        <a:xfrm>
          <a:off x="7228536"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55645E-DAF0-4466-83EE-AE13E6235733}">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D0AC18-2AD8-4A48-B5E4-9580E8617751}">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Connect compass and atlas using a connection string</a:t>
          </a:r>
        </a:p>
      </dsp:txBody>
      <dsp:txXfrm>
        <a:off x="8318049" y="908559"/>
        <a:ext cx="2114937" cy="897246"/>
      </dsp:txXfrm>
    </dsp:sp>
    <dsp:sp modelId="{8C9FD075-13BC-4398-B295-FE23339E768B}">
      <dsp:nvSpPr>
        <dsp:cNvPr id="0" name=""/>
        <dsp:cNvSpPr/>
      </dsp:nvSpPr>
      <dsp:spPr>
        <a:xfrm>
          <a:off x="82613"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0CB40-7F6D-42A6-B412-9230E686E25F}">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0E34D9-25D5-43C5-8C1B-BA82DA444AB6}">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Using the network access in atlas add the </a:t>
          </a:r>
          <a:r>
            <a:rPr lang="en-US" sz="1200" b="0" i="0" kern="1200"/>
            <a:t>0.0.0.0/0 IP address to allow any third-party application to connect to atlas</a:t>
          </a:r>
          <a:endParaRPr lang="en-US" sz="1200" kern="1200"/>
        </a:p>
      </dsp:txBody>
      <dsp:txXfrm>
        <a:off x="1172126" y="2545532"/>
        <a:ext cx="2114937" cy="897246"/>
      </dsp:txXfrm>
    </dsp:sp>
    <dsp:sp modelId="{8BF6482B-7985-466E-A8E3-D4C0162D9FF9}">
      <dsp:nvSpPr>
        <dsp:cNvPr id="0" name=""/>
        <dsp:cNvSpPr/>
      </dsp:nvSpPr>
      <dsp:spPr>
        <a:xfrm>
          <a:off x="3655575"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AB0A8A-AC5D-4462-B9EA-EA6D215CD845}">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738683-C209-4C85-AC8D-1D64DB1953D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In databricks create a cluster and install the mongo-spark library to connect to mongodb using pyspark</a:t>
          </a:r>
        </a:p>
      </dsp:txBody>
      <dsp:txXfrm>
        <a:off x="4745088" y="2545532"/>
        <a:ext cx="2114937" cy="897246"/>
      </dsp:txXfrm>
    </dsp:sp>
    <dsp:sp modelId="{898EC303-4232-4BBF-9C36-55BDBA101D69}">
      <dsp:nvSpPr>
        <dsp:cNvPr id="0" name=""/>
        <dsp:cNvSpPr/>
      </dsp:nvSpPr>
      <dsp:spPr>
        <a:xfrm>
          <a:off x="7228536"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5673B-922F-4417-A940-39F8686479D2}">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E23F9F-BC1C-48C5-9ABB-22EF0A537D07}">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Now you can connect databricks to mongodb database and collection using a simple code.</a:t>
          </a:r>
        </a:p>
      </dsp:txBody>
      <dsp:txXfrm>
        <a:off x="8318049" y="254553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13:44:40.137"/>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13:44:40.587"/>
    </inkml:context>
    <inkml:brush xml:id="br0">
      <inkml:brushProperty name="width" value="0.05" units="cm"/>
      <inkml:brushProperty name="height" value="0.05" units="cm"/>
    </inkml:brush>
  </inkml:definitions>
  <inkml:trace contextRef="#ctx0" brushRef="#br0">75 0 7842,'-28'8'224,"6"-8"-376,8 1 376,7 2-64,5-3-112,1 0-24,2-2-64,1 4-120,4 0-400,1 2-681,1 2 713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8FD991-D632-40D0-9D11-93C180680B91}"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81FBE-8650-420D-875F-FE2A04D21A45}" type="slidenum">
              <a:rPr lang="en-US" smtClean="0"/>
              <a:t>‹#›</a:t>
            </a:fld>
            <a:endParaRPr lang="en-US"/>
          </a:p>
        </p:txBody>
      </p:sp>
    </p:spTree>
    <p:extLst>
      <p:ext uri="{BB962C8B-B14F-4D97-AF65-F5344CB8AC3E}">
        <p14:creationId xmlns:p14="http://schemas.microsoft.com/office/powerpoint/2010/main" val="8554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pPr>
            <a:r>
              <a:rPr lang="en-US" sz="1200" kern="1200">
                <a:latin typeface="+mn-lt"/>
                <a:ea typeface="+mn-ea"/>
                <a:cs typeface="+mn-cs"/>
              </a:rPr>
              <a:t>How does the frequency of car crashes vary throughout the day</a:t>
            </a:r>
            <a:r>
              <a:rPr lang="en-US" sz="1200"/>
              <a:t> </a:t>
            </a:r>
            <a:r>
              <a:rPr lang="en-US" sz="1200" kern="1200">
                <a:latin typeface="+mn-lt"/>
                <a:ea typeface="+mn-ea"/>
                <a:cs typeface="+mn-cs"/>
              </a:rPr>
              <a:t>?</a:t>
            </a:r>
          </a:p>
          <a:p>
            <a:pPr marL="0" indent="0">
              <a:lnSpc>
                <a:spcPct val="90000"/>
              </a:lnSpc>
              <a:spcBef>
                <a:spcPts val="1000"/>
              </a:spcBef>
            </a:pPr>
            <a:endParaRPr lang="en-US" sz="1200" kern="1200">
              <a:solidFill>
                <a:schemeClr val="tx1"/>
              </a:solidFill>
              <a:latin typeface="+mn-lt"/>
              <a:ea typeface="+mn-ea"/>
              <a:cs typeface="+mn-cs"/>
            </a:endParaRPr>
          </a:p>
          <a:p>
            <a:pPr marL="0" indent="0">
              <a:lnSpc>
                <a:spcPct val="90000"/>
              </a:lnSpc>
              <a:spcBef>
                <a:spcPts val="1000"/>
              </a:spcBef>
            </a:pP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CAF81FBE-8650-420D-875F-FE2A04D21A45}" type="slidenum">
              <a:rPr lang="en-US" smtClean="0"/>
              <a:t>14</a:t>
            </a:fld>
            <a:endParaRPr lang="en-US"/>
          </a:p>
        </p:txBody>
      </p:sp>
    </p:spTree>
    <p:extLst>
      <p:ext uri="{BB962C8B-B14F-4D97-AF65-F5344CB8AC3E}">
        <p14:creationId xmlns:p14="http://schemas.microsoft.com/office/powerpoint/2010/main" val="3782430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What proportion of injuries fall into different severity categories?</a:t>
            </a:r>
          </a:p>
          <a:p>
            <a:endParaRPr lang="en-US"/>
          </a:p>
        </p:txBody>
      </p:sp>
      <p:sp>
        <p:nvSpPr>
          <p:cNvPr id="4" name="Slide Number Placeholder 3"/>
          <p:cNvSpPr>
            <a:spLocks noGrp="1"/>
          </p:cNvSpPr>
          <p:nvPr>
            <p:ph type="sldNum" sz="quarter" idx="5"/>
          </p:nvPr>
        </p:nvSpPr>
        <p:spPr/>
        <p:txBody>
          <a:bodyPr/>
          <a:lstStyle/>
          <a:p>
            <a:fld id="{CAF81FBE-8650-420D-875F-FE2A04D21A45}" type="slidenum">
              <a:rPr lang="en-US" smtClean="0"/>
              <a:t>15</a:t>
            </a:fld>
            <a:endParaRPr lang="en-US"/>
          </a:p>
        </p:txBody>
      </p:sp>
    </p:spTree>
    <p:extLst>
      <p:ext uri="{BB962C8B-B14F-4D97-AF65-F5344CB8AC3E}">
        <p14:creationId xmlns:p14="http://schemas.microsoft.com/office/powerpoint/2010/main" val="337211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pPr>
            <a:r>
              <a:rPr lang="en-US" sz="1200">
                <a:ea typeface="+mn-lt"/>
                <a:cs typeface="+mn-lt"/>
              </a:rPr>
              <a:t>Which top vehicles are most frequently involved in crashes and how many of these crashes are attributed to driver fault?</a:t>
            </a:r>
            <a:br>
              <a:rPr lang="en-US" sz="1200">
                <a:ea typeface="+mn-lt"/>
                <a:cs typeface="+mn-lt"/>
              </a:rPr>
            </a:br>
            <a:endParaRPr lang="en-US" sz="1200">
              <a:ea typeface="Calibri"/>
              <a:cs typeface="Calibri"/>
            </a:endParaRPr>
          </a:p>
          <a:p>
            <a:pPr marL="0" indent="0">
              <a:lnSpc>
                <a:spcPct val="90000"/>
              </a:lnSpc>
              <a:spcBef>
                <a:spcPts val="1000"/>
              </a:spcBef>
            </a:pPr>
            <a:endParaRPr lang="en-US" sz="1200" kern="1200">
              <a:solidFill>
                <a:schemeClr val="tx1"/>
              </a:solidFill>
              <a:latin typeface="+mn-lt"/>
              <a:ea typeface="+mn-ea"/>
              <a:cs typeface="+mn-cs"/>
            </a:endParaRPr>
          </a:p>
          <a:p>
            <a:pPr marL="0" indent="0">
              <a:lnSpc>
                <a:spcPct val="90000"/>
              </a:lnSpc>
              <a:spcBef>
                <a:spcPts val="1000"/>
              </a:spcBef>
            </a:pPr>
            <a:endParaRPr lang="en-US" sz="1200" kern="1200">
              <a:solidFill>
                <a:schemeClr val="tx1"/>
              </a:solidFill>
              <a:latin typeface="+mn-lt"/>
              <a:ea typeface="+mn-ea"/>
              <a:cs typeface="+mn-cs"/>
            </a:endParaRPr>
          </a:p>
          <a:p>
            <a:pPr marL="0" indent="0">
              <a:lnSpc>
                <a:spcPct val="90000"/>
              </a:lnSpc>
              <a:spcBef>
                <a:spcPts val="1000"/>
              </a:spcBef>
            </a:pPr>
            <a:r>
              <a:rPr lang="en-US" sz="1200">
                <a:ea typeface="+mn-lt"/>
                <a:cs typeface="+mn-lt"/>
              </a:rPr>
              <a:t>Which top vehicles are most frequently involved in crashes and how many of these crashes are attributed to driver fault?</a:t>
            </a:r>
            <a:br>
              <a:rPr lang="en-US" sz="1200">
                <a:ea typeface="+mn-lt"/>
                <a:cs typeface="+mn-lt"/>
              </a:rPr>
            </a:br>
            <a:endParaRPr lang="en-US" sz="1200">
              <a:ea typeface="Calibri"/>
              <a:cs typeface="Calibri"/>
            </a:endParaRPr>
          </a:p>
          <a:p>
            <a:pPr marL="0" indent="0">
              <a:lnSpc>
                <a:spcPct val="90000"/>
              </a:lnSpc>
              <a:spcBef>
                <a:spcPts val="1000"/>
              </a:spcBef>
            </a:pPr>
            <a:endParaRPr lang="en-US" sz="1200" kern="1200">
              <a:solidFill>
                <a:schemeClr val="tx1"/>
              </a:solidFill>
              <a:latin typeface="+mn-lt"/>
              <a:ea typeface="+mn-ea"/>
              <a:cs typeface="+mn-cs"/>
            </a:endParaRPr>
          </a:p>
          <a:p>
            <a:pPr marL="0" indent="0">
              <a:lnSpc>
                <a:spcPct val="90000"/>
              </a:lnSpc>
              <a:spcBef>
                <a:spcPts val="1000"/>
              </a:spcBef>
            </a:pP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CAF81FBE-8650-420D-875F-FE2A04D21A45}" type="slidenum">
              <a:rPr lang="en-US" smtClean="0"/>
              <a:t>16</a:t>
            </a:fld>
            <a:endParaRPr lang="en-US"/>
          </a:p>
        </p:txBody>
      </p:sp>
    </p:spTree>
    <p:extLst>
      <p:ext uri="{BB962C8B-B14F-4D97-AF65-F5344CB8AC3E}">
        <p14:creationId xmlns:p14="http://schemas.microsoft.com/office/powerpoint/2010/main" val="1313183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F81FBE-8650-420D-875F-FE2A04D21A45}" type="slidenum">
              <a:rPr lang="en-US" smtClean="0"/>
              <a:t>23</a:t>
            </a:fld>
            <a:endParaRPr lang="en-US"/>
          </a:p>
        </p:txBody>
      </p:sp>
    </p:spTree>
    <p:extLst>
      <p:ext uri="{BB962C8B-B14F-4D97-AF65-F5344CB8AC3E}">
        <p14:creationId xmlns:p14="http://schemas.microsoft.com/office/powerpoint/2010/main" val="602242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E610-9680-B028-9FC9-A6D09E50C644}"/>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A774C20-C97D-4629-FE51-CE80F9366B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2F61BBA0-8F18-50A6-7749-3C61D556A218}"/>
              </a:ext>
            </a:extLst>
          </p:cNvPr>
          <p:cNvSpPr>
            <a:spLocks noGrp="1"/>
          </p:cNvSpPr>
          <p:nvPr>
            <p:ph type="dt" sz="half" idx="10"/>
          </p:nvPr>
        </p:nvSpPr>
        <p:spPr/>
        <p:txBody>
          <a:bodyPr/>
          <a:lstStyle/>
          <a:p>
            <a:fld id="{3E01AEC5-0F7F-4B14-9050-1760347FD19D}" type="datetimeFigureOut">
              <a:rPr lang="en-PK" smtClean="0"/>
              <a:t>30/04/2024</a:t>
            </a:fld>
            <a:endParaRPr lang="en-PK"/>
          </a:p>
        </p:txBody>
      </p:sp>
      <p:sp>
        <p:nvSpPr>
          <p:cNvPr id="5" name="Footer Placeholder 4">
            <a:extLst>
              <a:ext uri="{FF2B5EF4-FFF2-40B4-BE49-F238E27FC236}">
                <a16:creationId xmlns:a16="http://schemas.microsoft.com/office/drawing/2014/main" id="{73DBF8D4-1070-F545-583D-2AC6497665DD}"/>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A4FBFCD-58AD-E2BA-1EC1-17124EA3336E}"/>
              </a:ext>
            </a:extLst>
          </p:cNvPr>
          <p:cNvSpPr>
            <a:spLocks noGrp="1"/>
          </p:cNvSpPr>
          <p:nvPr>
            <p:ph type="sldNum" sz="quarter" idx="12"/>
          </p:nvPr>
        </p:nvSpPr>
        <p:spPr/>
        <p:txBody>
          <a:bodyPr/>
          <a:lstStyle/>
          <a:p>
            <a:fld id="{621FB4A5-8D7B-4E7D-9668-BDCB8CBC9D39}" type="slidenum">
              <a:rPr lang="en-PK" smtClean="0"/>
              <a:t>‹#›</a:t>
            </a:fld>
            <a:endParaRPr lang="en-PK"/>
          </a:p>
        </p:txBody>
      </p:sp>
    </p:spTree>
    <p:extLst>
      <p:ext uri="{BB962C8B-B14F-4D97-AF65-F5344CB8AC3E}">
        <p14:creationId xmlns:p14="http://schemas.microsoft.com/office/powerpoint/2010/main" val="337861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sp>
        <p:nvSpPr>
          <p:cNvPr id="27" name="Google Shape;27;p4"/>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txBox="1">
            <a:spLocks noGrp="1"/>
          </p:cNvSpPr>
          <p:nvPr>
            <p:ph type="subTitle" idx="1"/>
          </p:nvPr>
        </p:nvSpPr>
        <p:spPr>
          <a:xfrm>
            <a:off x="828767" y="1637916"/>
            <a:ext cx="10504400" cy="48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 name="Google Shape;29;p4"/>
          <p:cNvSpPr txBox="1">
            <a:spLocks noGrp="1"/>
          </p:cNvSpPr>
          <p:nvPr>
            <p:ph type="title"/>
          </p:nvPr>
        </p:nvSpPr>
        <p:spPr>
          <a:xfrm>
            <a:off x="833733" y="421084"/>
            <a:ext cx="10272000" cy="9436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38929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B134E-5425-4359-82A2-002EDDA5126A}"/>
              </a:ext>
            </a:extLst>
          </p:cNvPr>
          <p:cNvSpPr>
            <a:spLocks noGrp="1"/>
          </p:cNvSpPr>
          <p:nvPr>
            <p:ph type="dt" sz="half" idx="10"/>
          </p:nvPr>
        </p:nvSpPr>
        <p:spPr/>
        <p:txBody>
          <a:bodyPr/>
          <a:lstStyle/>
          <a:p>
            <a:fld id="{5586A976-80EE-48B7-86B9-F3463E3629CA}" type="datetimeFigureOut">
              <a:rPr lang="en-IN" smtClean="0"/>
              <a:t>30-04-2024</a:t>
            </a:fld>
            <a:endParaRPr lang="en-IN"/>
          </a:p>
        </p:txBody>
      </p:sp>
      <p:sp>
        <p:nvSpPr>
          <p:cNvPr id="3" name="Footer Placeholder 2">
            <a:extLst>
              <a:ext uri="{FF2B5EF4-FFF2-40B4-BE49-F238E27FC236}">
                <a16:creationId xmlns:a16="http://schemas.microsoft.com/office/drawing/2014/main" id="{79BC4585-A64C-4D65-BBBD-3ECD97EEB61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80D73F-B884-413C-BB8A-0BFE437B6E90}"/>
              </a:ext>
            </a:extLst>
          </p:cNvPr>
          <p:cNvSpPr>
            <a:spLocks noGrp="1"/>
          </p:cNvSpPr>
          <p:nvPr>
            <p:ph type="sldNum" sz="quarter" idx="12"/>
          </p:nvPr>
        </p:nvSpPr>
        <p:spPr/>
        <p:txBody>
          <a:bodyPr/>
          <a:lstStyle/>
          <a:p>
            <a:fld id="{28B5F579-2FF9-44DC-A669-3EFBF572B36C}" type="slidenum">
              <a:rPr lang="en-IN" smtClean="0"/>
              <a:t>‹#›</a:t>
            </a:fld>
            <a:endParaRPr lang="en-IN"/>
          </a:p>
        </p:txBody>
      </p:sp>
    </p:spTree>
    <p:extLst>
      <p:ext uri="{BB962C8B-B14F-4D97-AF65-F5344CB8AC3E}">
        <p14:creationId xmlns:p14="http://schemas.microsoft.com/office/powerpoint/2010/main" val="38270839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171F0E-83E5-3C68-CA21-86AE8C0C15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1B1D4E70-113F-154C-529F-ED859FD85F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E1D2A02-E1D8-9D70-F2A9-6FA817CEE6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01AEC5-0F7F-4B14-9050-1760347FD19D}" type="datetimeFigureOut">
              <a:rPr lang="en-PK" smtClean="0"/>
              <a:t>30/04/2024</a:t>
            </a:fld>
            <a:endParaRPr lang="en-PK"/>
          </a:p>
        </p:txBody>
      </p:sp>
      <p:sp>
        <p:nvSpPr>
          <p:cNvPr id="5" name="Footer Placeholder 4">
            <a:extLst>
              <a:ext uri="{FF2B5EF4-FFF2-40B4-BE49-F238E27FC236}">
                <a16:creationId xmlns:a16="http://schemas.microsoft.com/office/drawing/2014/main" id="{40771C80-DC0A-1980-2BF9-D885456C8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121BA5F0-6BB2-85C7-66B8-036BECB4F1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FB4A5-8D7B-4E7D-9668-BDCB8CBC9D39}" type="slidenum">
              <a:rPr lang="en-PK" smtClean="0"/>
              <a:t>‹#›</a:t>
            </a:fld>
            <a:endParaRPr lang="en-PK"/>
          </a:p>
        </p:txBody>
      </p:sp>
    </p:spTree>
    <p:extLst>
      <p:ext uri="{BB962C8B-B14F-4D97-AF65-F5344CB8AC3E}">
        <p14:creationId xmlns:p14="http://schemas.microsoft.com/office/powerpoint/2010/main" val="582749274"/>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45.png"/><Relationship Id="rId5" Type="http://schemas.openxmlformats.org/officeDocument/2006/relationships/diagramQuickStyle" Target="../diagrams/quickStyle2.xml"/><Relationship Id="rId10" Type="http://schemas.openxmlformats.org/officeDocument/2006/relationships/customXml" Target="../ink/ink2.xml"/><Relationship Id="rId4" Type="http://schemas.openxmlformats.org/officeDocument/2006/relationships/diagramLayout" Target="../diagrams/layout2.xml"/><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aphic 4">
            <a:extLst>
              <a:ext uri="{FF2B5EF4-FFF2-40B4-BE49-F238E27FC236}">
                <a16:creationId xmlns:a16="http://schemas.microsoft.com/office/drawing/2014/main" id="{2C98D2FF-E614-4737-A5CB-69342BC48713}"/>
              </a:ext>
            </a:extLst>
          </p:cNvPr>
          <p:cNvGrpSpPr/>
          <p:nvPr/>
        </p:nvGrpSpPr>
        <p:grpSpPr>
          <a:xfrm>
            <a:off x="5482381" y="496216"/>
            <a:ext cx="6167314" cy="5865568"/>
            <a:chOff x="3460113" y="946192"/>
            <a:chExt cx="5271713" cy="5013786"/>
          </a:xfrm>
        </p:grpSpPr>
        <p:sp>
          <p:nvSpPr>
            <p:cNvPr id="9" name="Freeform: Shape 8">
              <a:extLst>
                <a:ext uri="{FF2B5EF4-FFF2-40B4-BE49-F238E27FC236}">
                  <a16:creationId xmlns:a16="http://schemas.microsoft.com/office/drawing/2014/main" id="{5D549972-E19A-4072-B6AD-26436DE02257}"/>
                </a:ext>
              </a:extLst>
            </p:cNvPr>
            <p:cNvSpPr/>
            <p:nvPr/>
          </p:nvSpPr>
          <p:spPr>
            <a:xfrm>
              <a:off x="3460113" y="946192"/>
              <a:ext cx="5271713" cy="5013786"/>
            </a:xfrm>
            <a:custGeom>
              <a:avLst/>
              <a:gdLst>
                <a:gd name="connsiteX0" fmla="*/ 2200265 w 5271713"/>
                <a:gd name="connsiteY0" fmla="*/ 4985904 h 5013786"/>
                <a:gd name="connsiteX1" fmla="*/ 22749 w 5271713"/>
                <a:gd name="connsiteY1" fmla="*/ 2177007 h 5013786"/>
                <a:gd name="connsiteX2" fmla="*/ 2447375 w 5271713"/>
                <a:gd name="connsiteY2" fmla="*/ 6663 h 5013786"/>
                <a:gd name="connsiteX3" fmla="*/ 2717961 w 5271713"/>
                <a:gd name="connsiteY3" fmla="*/ 1117 h 5013786"/>
                <a:gd name="connsiteX4" fmla="*/ 4467972 w 5271713"/>
                <a:gd name="connsiteY4" fmla="*/ 712039 h 5013786"/>
                <a:gd name="connsiteX5" fmla="*/ 5262834 w 5271713"/>
                <a:gd name="connsiteY5" fmla="*/ 2261097 h 5013786"/>
                <a:gd name="connsiteX6" fmla="*/ 2200265 w 5271713"/>
                <a:gd name="connsiteY6" fmla="*/ 4985904 h 501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1713" h="5013786">
                  <a:moveTo>
                    <a:pt x="2200265" y="4985904"/>
                  </a:moveTo>
                  <a:cubicBezTo>
                    <a:pt x="892458" y="4787909"/>
                    <a:pt x="-170348" y="3551343"/>
                    <a:pt x="22749" y="2177007"/>
                  </a:cubicBezTo>
                  <a:cubicBezTo>
                    <a:pt x="187470" y="1004936"/>
                    <a:pt x="1215042" y="92785"/>
                    <a:pt x="2447375" y="6663"/>
                  </a:cubicBezTo>
                  <a:cubicBezTo>
                    <a:pt x="2536603" y="402"/>
                    <a:pt x="2626792" y="-1447"/>
                    <a:pt x="2717961" y="1117"/>
                  </a:cubicBezTo>
                  <a:cubicBezTo>
                    <a:pt x="3405425" y="20970"/>
                    <a:pt x="4016230" y="295937"/>
                    <a:pt x="4467972" y="712039"/>
                  </a:cubicBezTo>
                  <a:cubicBezTo>
                    <a:pt x="4917605" y="1126107"/>
                    <a:pt x="5209708" y="1680015"/>
                    <a:pt x="5262834" y="2261097"/>
                  </a:cubicBezTo>
                  <a:cubicBezTo>
                    <a:pt x="5404541" y="3807104"/>
                    <a:pt x="3826868" y="5232238"/>
                    <a:pt x="2200265" y="4985904"/>
                  </a:cubicBezTo>
                  <a:close/>
                </a:path>
              </a:pathLst>
            </a:custGeom>
            <a:solidFill>
              <a:srgbClr val="F4F7FA"/>
            </a:solidFill>
            <a:ln w="1849"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BCDD6FA8-263A-4F15-A1A7-E8A58F840B50}"/>
                </a:ext>
              </a:extLst>
            </p:cNvPr>
            <p:cNvSpPr/>
            <p:nvPr/>
          </p:nvSpPr>
          <p:spPr>
            <a:xfrm>
              <a:off x="6909624" y="1238802"/>
              <a:ext cx="232950" cy="2574375"/>
            </a:xfrm>
            <a:custGeom>
              <a:avLst/>
              <a:gdLst>
                <a:gd name="connsiteX0" fmla="*/ 0 w 232950"/>
                <a:gd name="connsiteY0" fmla="*/ 0 h 2574375"/>
                <a:gd name="connsiteX1" fmla="*/ 0 w 232950"/>
                <a:gd name="connsiteY1" fmla="*/ 2574375 h 2574375"/>
                <a:gd name="connsiteX2" fmla="*/ 232950 w 232950"/>
                <a:gd name="connsiteY2" fmla="*/ 2496368 h 2574375"/>
                <a:gd name="connsiteX3" fmla="*/ 232950 w 232950"/>
                <a:gd name="connsiteY3" fmla="*/ 244466 h 2574375"/>
                <a:gd name="connsiteX4" fmla="*/ 21110 w 232950"/>
                <a:gd name="connsiteY4" fmla="*/ 22145 h 2574375"/>
                <a:gd name="connsiteX5" fmla="*/ 2681 w 232950"/>
                <a:gd name="connsiteY5" fmla="*/ 2773 h 2574375"/>
                <a:gd name="connsiteX6" fmla="*/ 0 w 232950"/>
                <a:gd name="connsiteY6" fmla="*/ 0 h 257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950" h="2574375">
                  <a:moveTo>
                    <a:pt x="0" y="0"/>
                  </a:moveTo>
                  <a:lnTo>
                    <a:pt x="0" y="2574375"/>
                  </a:lnTo>
                  <a:lnTo>
                    <a:pt x="232950" y="2496368"/>
                  </a:lnTo>
                  <a:lnTo>
                    <a:pt x="232950" y="244466"/>
                  </a:lnTo>
                  <a:lnTo>
                    <a:pt x="21110" y="22145"/>
                  </a:lnTo>
                  <a:lnTo>
                    <a:pt x="2681" y="2773"/>
                  </a:lnTo>
                  <a:lnTo>
                    <a:pt x="0" y="0"/>
                  </a:lnTo>
                  <a:close/>
                </a:path>
              </a:pathLst>
            </a:custGeom>
            <a:solidFill>
              <a:srgbClr val="AABBCC"/>
            </a:solidFill>
            <a:ln w="1849"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EC75B9FD-A093-4EE0-B000-9DD429C86C1C}"/>
                </a:ext>
              </a:extLst>
            </p:cNvPr>
            <p:cNvSpPr/>
            <p:nvPr/>
          </p:nvSpPr>
          <p:spPr>
            <a:xfrm>
              <a:off x="6262181" y="1238802"/>
              <a:ext cx="647443" cy="2576907"/>
            </a:xfrm>
            <a:custGeom>
              <a:avLst/>
              <a:gdLst>
                <a:gd name="connsiteX0" fmla="*/ 0 w 647443"/>
                <a:gd name="connsiteY0" fmla="*/ 0 h 2576907"/>
                <a:gd name="connsiteX1" fmla="*/ 647443 w 647443"/>
                <a:gd name="connsiteY1" fmla="*/ 0 h 2576907"/>
                <a:gd name="connsiteX2" fmla="*/ 647443 w 647443"/>
                <a:gd name="connsiteY2" fmla="*/ 2576907 h 2576907"/>
                <a:gd name="connsiteX3" fmla="*/ 0 w 647443"/>
                <a:gd name="connsiteY3" fmla="*/ 2576907 h 2576907"/>
              </a:gdLst>
              <a:ahLst/>
              <a:cxnLst>
                <a:cxn ang="0">
                  <a:pos x="connsiteX0" y="connsiteY0"/>
                </a:cxn>
                <a:cxn ang="0">
                  <a:pos x="connsiteX1" y="connsiteY1"/>
                </a:cxn>
                <a:cxn ang="0">
                  <a:pos x="connsiteX2" y="connsiteY2"/>
                </a:cxn>
                <a:cxn ang="0">
                  <a:pos x="connsiteX3" y="connsiteY3"/>
                </a:cxn>
              </a:cxnLst>
              <a:rect l="l" t="t" r="r" b="b"/>
              <a:pathLst>
                <a:path w="647443" h="2576907">
                  <a:moveTo>
                    <a:pt x="0" y="0"/>
                  </a:moveTo>
                  <a:lnTo>
                    <a:pt x="647443" y="0"/>
                  </a:lnTo>
                  <a:lnTo>
                    <a:pt x="647443" y="2576907"/>
                  </a:lnTo>
                  <a:lnTo>
                    <a:pt x="0" y="2576907"/>
                  </a:lnTo>
                  <a:close/>
                </a:path>
              </a:pathLst>
            </a:custGeom>
            <a:solidFill>
              <a:srgbClr val="FFFFFF"/>
            </a:solidFill>
            <a:ln w="1849"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9E563BA6-DFAA-4E35-AD32-01CDF883D2B4}"/>
                </a:ext>
              </a:extLst>
            </p:cNvPr>
            <p:cNvSpPr/>
            <p:nvPr/>
          </p:nvSpPr>
          <p:spPr>
            <a:xfrm>
              <a:off x="6704088" y="1523418"/>
              <a:ext cx="82222" cy="2123059"/>
            </a:xfrm>
            <a:custGeom>
              <a:avLst/>
              <a:gdLst>
                <a:gd name="connsiteX0" fmla="*/ 0 w 82222"/>
                <a:gd name="connsiteY0" fmla="*/ 0 h 2123059"/>
                <a:gd name="connsiteX1" fmla="*/ 82222 w 82222"/>
                <a:gd name="connsiteY1" fmla="*/ 0 h 2123059"/>
                <a:gd name="connsiteX2" fmla="*/ 82222 w 82222"/>
                <a:gd name="connsiteY2" fmla="*/ 2123060 h 2123059"/>
                <a:gd name="connsiteX3" fmla="*/ 0 w 82222"/>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82222" h="2123059">
                  <a:moveTo>
                    <a:pt x="0" y="0"/>
                  </a:moveTo>
                  <a:lnTo>
                    <a:pt x="82222" y="0"/>
                  </a:lnTo>
                  <a:lnTo>
                    <a:pt x="82222" y="2123060"/>
                  </a:lnTo>
                  <a:lnTo>
                    <a:pt x="0" y="2123060"/>
                  </a:lnTo>
                  <a:close/>
                </a:path>
              </a:pathLst>
            </a:custGeom>
            <a:solidFill>
              <a:srgbClr val="BFC8D6"/>
            </a:solidFill>
            <a:ln w="1849"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181CF77D-5ADF-4308-AF13-41A12E9A2D2C}"/>
                </a:ext>
              </a:extLst>
            </p:cNvPr>
            <p:cNvSpPr/>
            <p:nvPr/>
          </p:nvSpPr>
          <p:spPr>
            <a:xfrm>
              <a:off x="6529384" y="1523418"/>
              <a:ext cx="85641" cy="2123059"/>
            </a:xfrm>
            <a:custGeom>
              <a:avLst/>
              <a:gdLst>
                <a:gd name="connsiteX0" fmla="*/ 0 w 85641"/>
                <a:gd name="connsiteY0" fmla="*/ 0 h 2123059"/>
                <a:gd name="connsiteX1" fmla="*/ 85642 w 85641"/>
                <a:gd name="connsiteY1" fmla="*/ 0 h 2123059"/>
                <a:gd name="connsiteX2" fmla="*/ 85642 w 85641"/>
                <a:gd name="connsiteY2" fmla="*/ 2123060 h 2123059"/>
                <a:gd name="connsiteX3" fmla="*/ 0 w 85641"/>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85641" h="2123059">
                  <a:moveTo>
                    <a:pt x="0" y="0"/>
                  </a:moveTo>
                  <a:lnTo>
                    <a:pt x="85642" y="0"/>
                  </a:lnTo>
                  <a:lnTo>
                    <a:pt x="85642" y="2123060"/>
                  </a:lnTo>
                  <a:lnTo>
                    <a:pt x="0" y="2123060"/>
                  </a:lnTo>
                  <a:close/>
                </a:path>
              </a:pathLst>
            </a:custGeom>
            <a:solidFill>
              <a:srgbClr val="BFC8D6"/>
            </a:solidFill>
            <a:ln w="1849"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8385C84-F264-4316-B291-F42FE202B468}"/>
                </a:ext>
              </a:extLst>
            </p:cNvPr>
            <p:cNvSpPr/>
            <p:nvPr/>
          </p:nvSpPr>
          <p:spPr>
            <a:xfrm>
              <a:off x="6358101" y="1523418"/>
              <a:ext cx="85641" cy="2123059"/>
            </a:xfrm>
            <a:custGeom>
              <a:avLst/>
              <a:gdLst>
                <a:gd name="connsiteX0" fmla="*/ 0 w 85641"/>
                <a:gd name="connsiteY0" fmla="*/ 0 h 2123059"/>
                <a:gd name="connsiteX1" fmla="*/ 85642 w 85641"/>
                <a:gd name="connsiteY1" fmla="*/ 0 h 2123059"/>
                <a:gd name="connsiteX2" fmla="*/ 85642 w 85641"/>
                <a:gd name="connsiteY2" fmla="*/ 2123060 h 2123059"/>
                <a:gd name="connsiteX3" fmla="*/ 0 w 85641"/>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85641" h="2123059">
                  <a:moveTo>
                    <a:pt x="0" y="0"/>
                  </a:moveTo>
                  <a:lnTo>
                    <a:pt x="85642" y="0"/>
                  </a:lnTo>
                  <a:lnTo>
                    <a:pt x="85642" y="2123060"/>
                  </a:lnTo>
                  <a:lnTo>
                    <a:pt x="0" y="2123060"/>
                  </a:lnTo>
                  <a:close/>
                </a:path>
              </a:pathLst>
            </a:custGeom>
            <a:solidFill>
              <a:srgbClr val="BFC8D6"/>
            </a:solidFill>
            <a:ln w="1849"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32A27299-2BD6-473F-9409-002211AB1168}"/>
                </a:ext>
              </a:extLst>
            </p:cNvPr>
            <p:cNvSpPr/>
            <p:nvPr/>
          </p:nvSpPr>
          <p:spPr>
            <a:xfrm>
              <a:off x="6704088" y="1523418"/>
              <a:ext cx="27413" cy="2123059"/>
            </a:xfrm>
            <a:custGeom>
              <a:avLst/>
              <a:gdLst>
                <a:gd name="connsiteX0" fmla="*/ 0 w 27413"/>
                <a:gd name="connsiteY0" fmla="*/ 0 h 2123059"/>
                <a:gd name="connsiteX1" fmla="*/ 27414 w 27413"/>
                <a:gd name="connsiteY1" fmla="*/ 0 h 2123059"/>
                <a:gd name="connsiteX2" fmla="*/ 27414 w 27413"/>
                <a:gd name="connsiteY2" fmla="*/ 2123060 h 2123059"/>
                <a:gd name="connsiteX3" fmla="*/ 0 w 27413"/>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27413" h="2123059">
                  <a:moveTo>
                    <a:pt x="0" y="0"/>
                  </a:moveTo>
                  <a:lnTo>
                    <a:pt x="27414" y="0"/>
                  </a:lnTo>
                  <a:lnTo>
                    <a:pt x="27414" y="2123060"/>
                  </a:lnTo>
                  <a:lnTo>
                    <a:pt x="0" y="2123060"/>
                  </a:lnTo>
                  <a:close/>
                </a:path>
              </a:pathLst>
            </a:custGeom>
            <a:solidFill>
              <a:srgbClr val="97A6B7">
                <a:alpha val="50000"/>
              </a:srgbClr>
            </a:solidFill>
            <a:ln w="1849"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5D331CF5-A04D-4D54-B68E-D7FAA8610951}"/>
                </a:ext>
              </a:extLst>
            </p:cNvPr>
            <p:cNvSpPr/>
            <p:nvPr/>
          </p:nvSpPr>
          <p:spPr>
            <a:xfrm>
              <a:off x="6529384" y="1523418"/>
              <a:ext cx="27413" cy="2123059"/>
            </a:xfrm>
            <a:custGeom>
              <a:avLst/>
              <a:gdLst>
                <a:gd name="connsiteX0" fmla="*/ 0 w 27413"/>
                <a:gd name="connsiteY0" fmla="*/ 0 h 2123059"/>
                <a:gd name="connsiteX1" fmla="*/ 27414 w 27413"/>
                <a:gd name="connsiteY1" fmla="*/ 0 h 2123059"/>
                <a:gd name="connsiteX2" fmla="*/ 27414 w 27413"/>
                <a:gd name="connsiteY2" fmla="*/ 2123060 h 2123059"/>
                <a:gd name="connsiteX3" fmla="*/ 0 w 27413"/>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27413" h="2123059">
                  <a:moveTo>
                    <a:pt x="0" y="0"/>
                  </a:moveTo>
                  <a:lnTo>
                    <a:pt x="27414" y="0"/>
                  </a:lnTo>
                  <a:lnTo>
                    <a:pt x="27414" y="2123060"/>
                  </a:lnTo>
                  <a:lnTo>
                    <a:pt x="0" y="2123060"/>
                  </a:lnTo>
                  <a:close/>
                </a:path>
              </a:pathLst>
            </a:custGeom>
            <a:solidFill>
              <a:srgbClr val="97A6B7">
                <a:alpha val="50000"/>
              </a:srgbClr>
            </a:solidFill>
            <a:ln w="1849"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3A0BED21-DC9F-4133-8619-272F14FB7328}"/>
                </a:ext>
              </a:extLst>
            </p:cNvPr>
            <p:cNvSpPr/>
            <p:nvPr/>
          </p:nvSpPr>
          <p:spPr>
            <a:xfrm>
              <a:off x="6354681" y="1523418"/>
              <a:ext cx="27413" cy="2123059"/>
            </a:xfrm>
            <a:custGeom>
              <a:avLst/>
              <a:gdLst>
                <a:gd name="connsiteX0" fmla="*/ 0 w 27413"/>
                <a:gd name="connsiteY0" fmla="*/ 0 h 2123059"/>
                <a:gd name="connsiteX1" fmla="*/ 27413 w 27413"/>
                <a:gd name="connsiteY1" fmla="*/ 0 h 2123059"/>
                <a:gd name="connsiteX2" fmla="*/ 27413 w 27413"/>
                <a:gd name="connsiteY2" fmla="*/ 2123060 h 2123059"/>
                <a:gd name="connsiteX3" fmla="*/ 0 w 27413"/>
                <a:gd name="connsiteY3" fmla="*/ 2123060 h 2123059"/>
              </a:gdLst>
              <a:ahLst/>
              <a:cxnLst>
                <a:cxn ang="0">
                  <a:pos x="connsiteX0" y="connsiteY0"/>
                </a:cxn>
                <a:cxn ang="0">
                  <a:pos x="connsiteX1" y="connsiteY1"/>
                </a:cxn>
                <a:cxn ang="0">
                  <a:pos x="connsiteX2" y="connsiteY2"/>
                </a:cxn>
                <a:cxn ang="0">
                  <a:pos x="connsiteX3" y="connsiteY3"/>
                </a:cxn>
              </a:cxnLst>
              <a:rect l="l" t="t" r="r" b="b"/>
              <a:pathLst>
                <a:path w="27413" h="2123059">
                  <a:moveTo>
                    <a:pt x="0" y="0"/>
                  </a:moveTo>
                  <a:lnTo>
                    <a:pt x="27413" y="0"/>
                  </a:lnTo>
                  <a:lnTo>
                    <a:pt x="27413" y="2123060"/>
                  </a:lnTo>
                  <a:lnTo>
                    <a:pt x="0" y="2123060"/>
                  </a:lnTo>
                  <a:close/>
                </a:path>
              </a:pathLst>
            </a:custGeom>
            <a:solidFill>
              <a:srgbClr val="97A6B7">
                <a:alpha val="50000"/>
              </a:srgbClr>
            </a:solidFill>
            <a:ln w="1849"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1FE5EC7-9449-4EB7-B0C1-CB31544E1C9F}"/>
                </a:ext>
              </a:extLst>
            </p:cNvPr>
            <p:cNvSpPr/>
            <p:nvPr/>
          </p:nvSpPr>
          <p:spPr>
            <a:xfrm>
              <a:off x="6257246" y="1238802"/>
              <a:ext cx="880356" cy="2576907"/>
            </a:xfrm>
            <a:custGeom>
              <a:avLst/>
              <a:gdLst>
                <a:gd name="connsiteX0" fmla="*/ 0 w 880356"/>
                <a:gd name="connsiteY0" fmla="*/ 2576760 h 2576907"/>
                <a:gd name="connsiteX1" fmla="*/ 0 w 880356"/>
                <a:gd name="connsiteY1" fmla="*/ 2576907 h 2576907"/>
                <a:gd name="connsiteX2" fmla="*/ 647443 w 880356"/>
                <a:gd name="connsiteY2" fmla="*/ 2576907 h 2576907"/>
                <a:gd name="connsiteX3" fmla="*/ 880357 w 880356"/>
                <a:gd name="connsiteY3" fmla="*/ 2498900 h 2576907"/>
                <a:gd name="connsiteX4" fmla="*/ 880357 w 880356"/>
                <a:gd name="connsiteY4" fmla="*/ 2236984 h 2576907"/>
                <a:gd name="connsiteX5" fmla="*/ 784677 w 880356"/>
                <a:gd name="connsiteY5" fmla="*/ 1607600 h 2576907"/>
                <a:gd name="connsiteX6" fmla="*/ 668516 w 880356"/>
                <a:gd name="connsiteY6" fmla="*/ 24696 h 2576907"/>
                <a:gd name="connsiteX7" fmla="*/ 652453 w 880356"/>
                <a:gd name="connsiteY7" fmla="*/ 0 h 2576907"/>
                <a:gd name="connsiteX8" fmla="*/ 650087 w 880356"/>
                <a:gd name="connsiteY8" fmla="*/ 5305 h 2576907"/>
                <a:gd name="connsiteX9" fmla="*/ 647406 w 880356"/>
                <a:gd name="connsiteY9" fmla="*/ 11313 h 2576907"/>
                <a:gd name="connsiteX10" fmla="*/ 524092 w 880356"/>
                <a:gd name="connsiteY10" fmla="*/ 339462 h 2576907"/>
                <a:gd name="connsiteX11" fmla="*/ 507104 w 880356"/>
                <a:gd name="connsiteY11" fmla="*/ 683452 h 2576907"/>
                <a:gd name="connsiteX12" fmla="*/ 469283 w 880356"/>
                <a:gd name="connsiteY12" fmla="*/ 1217138 h 2576907"/>
                <a:gd name="connsiteX13" fmla="*/ 441870 w 880356"/>
                <a:gd name="connsiteY13" fmla="*/ 1290838 h 2576907"/>
                <a:gd name="connsiteX14" fmla="*/ 352808 w 880356"/>
                <a:gd name="connsiteY14" fmla="*/ 1383061 h 2576907"/>
                <a:gd name="connsiteX15" fmla="*/ 339517 w 880356"/>
                <a:gd name="connsiteY15" fmla="*/ 1388754 h 2576907"/>
                <a:gd name="connsiteX16" fmla="*/ 294561 w 880356"/>
                <a:gd name="connsiteY16" fmla="*/ 1415151 h 2576907"/>
                <a:gd name="connsiteX17" fmla="*/ 267166 w 880356"/>
                <a:gd name="connsiteY17" fmla="*/ 1440531 h 2576907"/>
                <a:gd name="connsiteX18" fmla="*/ 181525 w 880356"/>
                <a:gd name="connsiteY18" fmla="*/ 1569613 h 2576907"/>
                <a:gd name="connsiteX19" fmla="*/ 119858 w 880356"/>
                <a:gd name="connsiteY19" fmla="*/ 1723151 h 2576907"/>
                <a:gd name="connsiteX20" fmla="*/ 95827 w 880356"/>
                <a:gd name="connsiteY20" fmla="*/ 1804301 h 2576907"/>
                <a:gd name="connsiteX21" fmla="*/ 92407 w 880356"/>
                <a:gd name="connsiteY21" fmla="*/ 1817241 h 2576907"/>
                <a:gd name="connsiteX22" fmla="*/ 27709 w 880356"/>
                <a:gd name="connsiteY22" fmla="*/ 2366398 h 2576907"/>
                <a:gd name="connsiteX23" fmla="*/ 0 w 880356"/>
                <a:gd name="connsiteY23" fmla="*/ 2576760 h 257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0356" h="2576907">
                  <a:moveTo>
                    <a:pt x="0" y="2576760"/>
                  </a:moveTo>
                  <a:lnTo>
                    <a:pt x="0" y="2576907"/>
                  </a:lnTo>
                  <a:lnTo>
                    <a:pt x="647443" y="2576907"/>
                  </a:lnTo>
                  <a:lnTo>
                    <a:pt x="880357" y="2498900"/>
                  </a:lnTo>
                  <a:lnTo>
                    <a:pt x="880357" y="2236984"/>
                  </a:lnTo>
                  <a:cubicBezTo>
                    <a:pt x="772440" y="1945306"/>
                    <a:pt x="807969" y="1823988"/>
                    <a:pt x="784677" y="1607600"/>
                  </a:cubicBezTo>
                  <a:cubicBezTo>
                    <a:pt x="761940" y="1396370"/>
                    <a:pt x="809928" y="283378"/>
                    <a:pt x="668516" y="24696"/>
                  </a:cubicBezTo>
                  <a:cubicBezTo>
                    <a:pt x="663913" y="15997"/>
                    <a:pt x="658534" y="7731"/>
                    <a:pt x="652453" y="0"/>
                  </a:cubicBezTo>
                  <a:cubicBezTo>
                    <a:pt x="651658" y="1849"/>
                    <a:pt x="650863" y="3531"/>
                    <a:pt x="650087" y="5305"/>
                  </a:cubicBezTo>
                  <a:lnTo>
                    <a:pt x="647406" y="11313"/>
                  </a:lnTo>
                  <a:cubicBezTo>
                    <a:pt x="573835" y="176607"/>
                    <a:pt x="540192" y="255539"/>
                    <a:pt x="524092" y="339462"/>
                  </a:cubicBezTo>
                  <a:cubicBezTo>
                    <a:pt x="508472" y="421222"/>
                    <a:pt x="509636" y="507677"/>
                    <a:pt x="507104" y="683452"/>
                  </a:cubicBezTo>
                  <a:cubicBezTo>
                    <a:pt x="503943" y="899618"/>
                    <a:pt x="504590" y="1087686"/>
                    <a:pt x="469283" y="1217138"/>
                  </a:cubicBezTo>
                  <a:cubicBezTo>
                    <a:pt x="462647" y="1242574"/>
                    <a:pt x="453460" y="1267251"/>
                    <a:pt x="441870" y="1290838"/>
                  </a:cubicBezTo>
                  <a:cubicBezTo>
                    <a:pt x="420538" y="1333225"/>
                    <a:pt x="391756" y="1364779"/>
                    <a:pt x="352808" y="1383061"/>
                  </a:cubicBezTo>
                  <a:cubicBezTo>
                    <a:pt x="348483" y="1385150"/>
                    <a:pt x="344065" y="1387072"/>
                    <a:pt x="339517" y="1388754"/>
                  </a:cubicBezTo>
                  <a:cubicBezTo>
                    <a:pt x="323250" y="1395150"/>
                    <a:pt x="308074" y="1404060"/>
                    <a:pt x="294561" y="1415151"/>
                  </a:cubicBezTo>
                  <a:cubicBezTo>
                    <a:pt x="284801" y="1422915"/>
                    <a:pt x="275651" y="1431400"/>
                    <a:pt x="267166" y="1440531"/>
                  </a:cubicBezTo>
                  <a:cubicBezTo>
                    <a:pt x="236906" y="1472455"/>
                    <a:pt x="208014" y="1516320"/>
                    <a:pt x="181525" y="1569613"/>
                  </a:cubicBezTo>
                  <a:cubicBezTo>
                    <a:pt x="159121" y="1614606"/>
                    <a:pt x="138399" y="1666309"/>
                    <a:pt x="119858" y="1723151"/>
                  </a:cubicBezTo>
                  <a:cubicBezTo>
                    <a:pt x="111392" y="1749141"/>
                    <a:pt x="103388" y="1776185"/>
                    <a:pt x="95827" y="1804301"/>
                  </a:cubicBezTo>
                  <a:cubicBezTo>
                    <a:pt x="94663" y="1808608"/>
                    <a:pt x="93535" y="1812915"/>
                    <a:pt x="92407" y="1817241"/>
                  </a:cubicBezTo>
                  <a:cubicBezTo>
                    <a:pt x="50465" y="1979078"/>
                    <a:pt x="25602" y="2171010"/>
                    <a:pt x="27709" y="2366398"/>
                  </a:cubicBezTo>
                  <a:cubicBezTo>
                    <a:pt x="28837" y="2451523"/>
                    <a:pt x="18153" y="2519992"/>
                    <a:pt x="0" y="2576760"/>
                  </a:cubicBezTo>
                  <a:close/>
                </a:path>
              </a:pathLst>
            </a:custGeom>
            <a:solidFill>
              <a:srgbClr val="AABBCC">
                <a:alpha val="20000"/>
              </a:srgbClr>
            </a:solidFill>
            <a:ln w="1849"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5435EE51-403D-4466-A23C-6CCD67A57F2B}"/>
                </a:ext>
              </a:extLst>
            </p:cNvPr>
            <p:cNvSpPr/>
            <p:nvPr/>
          </p:nvSpPr>
          <p:spPr>
            <a:xfrm>
              <a:off x="6493837" y="2513946"/>
              <a:ext cx="183188" cy="1301762"/>
            </a:xfrm>
            <a:custGeom>
              <a:avLst/>
              <a:gdLst>
                <a:gd name="connsiteX0" fmla="*/ 0 w 183188"/>
                <a:gd name="connsiteY0" fmla="*/ 0 h 1301762"/>
                <a:gd name="connsiteX1" fmla="*/ 0 w 183188"/>
                <a:gd name="connsiteY1" fmla="*/ 1301763 h 1301762"/>
                <a:gd name="connsiteX2" fmla="*/ 183188 w 183188"/>
                <a:gd name="connsiteY2" fmla="*/ 1262316 h 1301762"/>
                <a:gd name="connsiteX3" fmla="*/ 183188 w 183188"/>
                <a:gd name="connsiteY3" fmla="*/ 123629 h 1301762"/>
                <a:gd name="connsiteX4" fmla="*/ 16600 w 183188"/>
                <a:gd name="connsiteY4" fmla="*/ 11202 h 1301762"/>
                <a:gd name="connsiteX5" fmla="*/ 2108 w 183188"/>
                <a:gd name="connsiteY5" fmla="*/ 1405 h 1301762"/>
                <a:gd name="connsiteX6" fmla="*/ 0 w 183188"/>
                <a:gd name="connsiteY6" fmla="*/ 0 h 130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88" h="1301762">
                  <a:moveTo>
                    <a:pt x="0" y="0"/>
                  </a:moveTo>
                  <a:lnTo>
                    <a:pt x="0" y="1301763"/>
                  </a:lnTo>
                  <a:lnTo>
                    <a:pt x="183188" y="1262316"/>
                  </a:lnTo>
                  <a:lnTo>
                    <a:pt x="183188" y="123629"/>
                  </a:lnTo>
                  <a:lnTo>
                    <a:pt x="16600" y="11202"/>
                  </a:lnTo>
                  <a:lnTo>
                    <a:pt x="2108" y="1405"/>
                  </a:lnTo>
                  <a:lnTo>
                    <a:pt x="0" y="0"/>
                  </a:lnTo>
                  <a:close/>
                </a:path>
              </a:pathLst>
            </a:custGeom>
            <a:solidFill>
              <a:srgbClr val="AABBCC"/>
            </a:solidFill>
            <a:ln w="1849"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68A69C6-6860-49CA-8665-8B29B6C85575}"/>
                </a:ext>
              </a:extLst>
            </p:cNvPr>
            <p:cNvSpPr/>
            <p:nvPr/>
          </p:nvSpPr>
          <p:spPr>
            <a:xfrm>
              <a:off x="5984719" y="2512671"/>
              <a:ext cx="509118" cy="1303038"/>
            </a:xfrm>
            <a:custGeom>
              <a:avLst/>
              <a:gdLst>
                <a:gd name="connsiteX0" fmla="*/ 0 w 509118"/>
                <a:gd name="connsiteY0" fmla="*/ 0 h 1303038"/>
                <a:gd name="connsiteX1" fmla="*/ 509119 w 509118"/>
                <a:gd name="connsiteY1" fmla="*/ 0 h 1303038"/>
                <a:gd name="connsiteX2" fmla="*/ 509119 w 509118"/>
                <a:gd name="connsiteY2" fmla="*/ 1303038 h 1303038"/>
                <a:gd name="connsiteX3" fmla="*/ 0 w 509118"/>
                <a:gd name="connsiteY3" fmla="*/ 1303038 h 1303038"/>
              </a:gdLst>
              <a:ahLst/>
              <a:cxnLst>
                <a:cxn ang="0">
                  <a:pos x="connsiteX0" y="connsiteY0"/>
                </a:cxn>
                <a:cxn ang="0">
                  <a:pos x="connsiteX1" y="connsiteY1"/>
                </a:cxn>
                <a:cxn ang="0">
                  <a:pos x="connsiteX2" y="connsiteY2"/>
                </a:cxn>
                <a:cxn ang="0">
                  <a:pos x="connsiteX3" y="connsiteY3"/>
                </a:cxn>
              </a:cxnLst>
              <a:rect l="l" t="t" r="r" b="b"/>
              <a:pathLst>
                <a:path w="509118" h="1303038">
                  <a:moveTo>
                    <a:pt x="0" y="0"/>
                  </a:moveTo>
                  <a:lnTo>
                    <a:pt x="509119" y="0"/>
                  </a:lnTo>
                  <a:lnTo>
                    <a:pt x="509119" y="1303038"/>
                  </a:lnTo>
                  <a:lnTo>
                    <a:pt x="0" y="1303038"/>
                  </a:lnTo>
                  <a:close/>
                </a:path>
              </a:pathLst>
            </a:custGeom>
            <a:solidFill>
              <a:srgbClr val="F4F7FA"/>
            </a:solidFill>
            <a:ln w="1849"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3AA68CBF-F6E3-44C0-AA59-CDD18874F78A}"/>
                </a:ext>
              </a:extLst>
            </p:cNvPr>
            <p:cNvSpPr/>
            <p:nvPr/>
          </p:nvSpPr>
          <p:spPr>
            <a:xfrm>
              <a:off x="6332222" y="2656596"/>
              <a:ext cx="64642" cy="1073545"/>
            </a:xfrm>
            <a:custGeom>
              <a:avLst/>
              <a:gdLst>
                <a:gd name="connsiteX0" fmla="*/ 0 w 64642"/>
                <a:gd name="connsiteY0" fmla="*/ 0 h 1073545"/>
                <a:gd name="connsiteX1" fmla="*/ 64643 w 64642"/>
                <a:gd name="connsiteY1" fmla="*/ 0 h 1073545"/>
                <a:gd name="connsiteX2" fmla="*/ 64643 w 64642"/>
                <a:gd name="connsiteY2" fmla="*/ 1073545 h 1073545"/>
                <a:gd name="connsiteX3" fmla="*/ 0 w 64642"/>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64642" h="1073545">
                  <a:moveTo>
                    <a:pt x="0" y="0"/>
                  </a:moveTo>
                  <a:lnTo>
                    <a:pt x="64643" y="0"/>
                  </a:lnTo>
                  <a:lnTo>
                    <a:pt x="64643" y="1073545"/>
                  </a:lnTo>
                  <a:lnTo>
                    <a:pt x="0" y="1073545"/>
                  </a:lnTo>
                  <a:close/>
                </a:path>
              </a:pathLst>
            </a:custGeom>
            <a:solidFill>
              <a:srgbClr val="BFC8D6"/>
            </a:solidFill>
            <a:ln w="1849"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F592840D-B6A9-4770-8613-BDD3875B3DEE}"/>
                </a:ext>
              </a:extLst>
            </p:cNvPr>
            <p:cNvSpPr/>
            <p:nvPr/>
          </p:nvSpPr>
          <p:spPr>
            <a:xfrm>
              <a:off x="6194840" y="2656596"/>
              <a:ext cx="67341" cy="1073545"/>
            </a:xfrm>
            <a:custGeom>
              <a:avLst/>
              <a:gdLst>
                <a:gd name="connsiteX0" fmla="*/ 0 w 67341"/>
                <a:gd name="connsiteY0" fmla="*/ 0 h 1073545"/>
                <a:gd name="connsiteX1" fmla="*/ 67342 w 67341"/>
                <a:gd name="connsiteY1" fmla="*/ 0 h 1073545"/>
                <a:gd name="connsiteX2" fmla="*/ 67342 w 67341"/>
                <a:gd name="connsiteY2" fmla="*/ 1073545 h 1073545"/>
                <a:gd name="connsiteX3" fmla="*/ 0 w 67341"/>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67341" h="1073545">
                  <a:moveTo>
                    <a:pt x="0" y="0"/>
                  </a:moveTo>
                  <a:lnTo>
                    <a:pt x="67342" y="0"/>
                  </a:lnTo>
                  <a:lnTo>
                    <a:pt x="67342" y="1073545"/>
                  </a:lnTo>
                  <a:lnTo>
                    <a:pt x="0" y="1073545"/>
                  </a:lnTo>
                  <a:close/>
                </a:path>
              </a:pathLst>
            </a:custGeom>
            <a:solidFill>
              <a:srgbClr val="BFC8D6"/>
            </a:solidFill>
            <a:ln w="1849"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785CBA0-846B-4443-8E4B-EC10B6B94BA3}"/>
                </a:ext>
              </a:extLst>
            </p:cNvPr>
            <p:cNvSpPr/>
            <p:nvPr/>
          </p:nvSpPr>
          <p:spPr>
            <a:xfrm>
              <a:off x="6060157" y="2656596"/>
              <a:ext cx="67341" cy="1073545"/>
            </a:xfrm>
            <a:custGeom>
              <a:avLst/>
              <a:gdLst>
                <a:gd name="connsiteX0" fmla="*/ 0 w 67341"/>
                <a:gd name="connsiteY0" fmla="*/ 0 h 1073545"/>
                <a:gd name="connsiteX1" fmla="*/ 67342 w 67341"/>
                <a:gd name="connsiteY1" fmla="*/ 0 h 1073545"/>
                <a:gd name="connsiteX2" fmla="*/ 67342 w 67341"/>
                <a:gd name="connsiteY2" fmla="*/ 1073545 h 1073545"/>
                <a:gd name="connsiteX3" fmla="*/ 0 w 67341"/>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67341" h="1073545">
                  <a:moveTo>
                    <a:pt x="0" y="0"/>
                  </a:moveTo>
                  <a:lnTo>
                    <a:pt x="67342" y="0"/>
                  </a:lnTo>
                  <a:lnTo>
                    <a:pt x="67342" y="1073545"/>
                  </a:lnTo>
                  <a:lnTo>
                    <a:pt x="0" y="1073545"/>
                  </a:lnTo>
                  <a:close/>
                </a:path>
              </a:pathLst>
            </a:custGeom>
            <a:solidFill>
              <a:srgbClr val="BFC8D6"/>
            </a:solidFill>
            <a:ln w="1849"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31D93CFB-E180-4384-9D55-706219300079}"/>
                </a:ext>
              </a:extLst>
            </p:cNvPr>
            <p:cNvSpPr/>
            <p:nvPr/>
          </p:nvSpPr>
          <p:spPr>
            <a:xfrm>
              <a:off x="6332222" y="2656596"/>
              <a:ext cx="21553" cy="1073545"/>
            </a:xfrm>
            <a:custGeom>
              <a:avLst/>
              <a:gdLst>
                <a:gd name="connsiteX0" fmla="*/ 0 w 21553"/>
                <a:gd name="connsiteY0" fmla="*/ 0 h 1073545"/>
                <a:gd name="connsiteX1" fmla="*/ 21554 w 21553"/>
                <a:gd name="connsiteY1" fmla="*/ 0 h 1073545"/>
                <a:gd name="connsiteX2" fmla="*/ 21554 w 21553"/>
                <a:gd name="connsiteY2" fmla="*/ 1073545 h 1073545"/>
                <a:gd name="connsiteX3" fmla="*/ 0 w 21553"/>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21553" h="1073545">
                  <a:moveTo>
                    <a:pt x="0" y="0"/>
                  </a:moveTo>
                  <a:lnTo>
                    <a:pt x="21554" y="0"/>
                  </a:lnTo>
                  <a:lnTo>
                    <a:pt x="21554" y="1073545"/>
                  </a:lnTo>
                  <a:lnTo>
                    <a:pt x="0" y="1073545"/>
                  </a:lnTo>
                  <a:close/>
                </a:path>
              </a:pathLst>
            </a:custGeom>
            <a:solidFill>
              <a:srgbClr val="97A6B7">
                <a:alpha val="50000"/>
              </a:srgbClr>
            </a:solidFill>
            <a:ln w="1849"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CD2CBB68-6223-400A-9DF5-1674579F3E5A}"/>
                </a:ext>
              </a:extLst>
            </p:cNvPr>
            <p:cNvSpPr/>
            <p:nvPr/>
          </p:nvSpPr>
          <p:spPr>
            <a:xfrm>
              <a:off x="6194840" y="2656596"/>
              <a:ext cx="21553" cy="1073545"/>
            </a:xfrm>
            <a:custGeom>
              <a:avLst/>
              <a:gdLst>
                <a:gd name="connsiteX0" fmla="*/ 0 w 21553"/>
                <a:gd name="connsiteY0" fmla="*/ 0 h 1073545"/>
                <a:gd name="connsiteX1" fmla="*/ 21554 w 21553"/>
                <a:gd name="connsiteY1" fmla="*/ 0 h 1073545"/>
                <a:gd name="connsiteX2" fmla="*/ 21554 w 21553"/>
                <a:gd name="connsiteY2" fmla="*/ 1073545 h 1073545"/>
                <a:gd name="connsiteX3" fmla="*/ 0 w 21553"/>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21553" h="1073545">
                  <a:moveTo>
                    <a:pt x="0" y="0"/>
                  </a:moveTo>
                  <a:lnTo>
                    <a:pt x="21554" y="0"/>
                  </a:lnTo>
                  <a:lnTo>
                    <a:pt x="21554" y="1073545"/>
                  </a:lnTo>
                  <a:lnTo>
                    <a:pt x="0" y="1073545"/>
                  </a:lnTo>
                  <a:close/>
                </a:path>
              </a:pathLst>
            </a:custGeom>
            <a:solidFill>
              <a:srgbClr val="97A6B7">
                <a:alpha val="50000"/>
              </a:srgbClr>
            </a:solidFill>
            <a:ln w="1849"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56C195D0-A372-4753-A69C-828FD0274F0B}"/>
                </a:ext>
              </a:extLst>
            </p:cNvPr>
            <p:cNvSpPr/>
            <p:nvPr/>
          </p:nvSpPr>
          <p:spPr>
            <a:xfrm>
              <a:off x="6057458" y="2656596"/>
              <a:ext cx="21553" cy="1073545"/>
            </a:xfrm>
            <a:custGeom>
              <a:avLst/>
              <a:gdLst>
                <a:gd name="connsiteX0" fmla="*/ 0 w 21553"/>
                <a:gd name="connsiteY0" fmla="*/ 0 h 1073545"/>
                <a:gd name="connsiteX1" fmla="*/ 21554 w 21553"/>
                <a:gd name="connsiteY1" fmla="*/ 0 h 1073545"/>
                <a:gd name="connsiteX2" fmla="*/ 21554 w 21553"/>
                <a:gd name="connsiteY2" fmla="*/ 1073545 h 1073545"/>
                <a:gd name="connsiteX3" fmla="*/ 0 w 21553"/>
                <a:gd name="connsiteY3" fmla="*/ 1073545 h 1073545"/>
              </a:gdLst>
              <a:ahLst/>
              <a:cxnLst>
                <a:cxn ang="0">
                  <a:pos x="connsiteX0" y="connsiteY0"/>
                </a:cxn>
                <a:cxn ang="0">
                  <a:pos x="connsiteX1" y="connsiteY1"/>
                </a:cxn>
                <a:cxn ang="0">
                  <a:pos x="connsiteX2" y="connsiteY2"/>
                </a:cxn>
                <a:cxn ang="0">
                  <a:pos x="connsiteX3" y="connsiteY3"/>
                </a:cxn>
              </a:cxnLst>
              <a:rect l="l" t="t" r="r" b="b"/>
              <a:pathLst>
                <a:path w="21553" h="1073545">
                  <a:moveTo>
                    <a:pt x="0" y="0"/>
                  </a:moveTo>
                  <a:lnTo>
                    <a:pt x="21554" y="0"/>
                  </a:lnTo>
                  <a:lnTo>
                    <a:pt x="21554" y="1073545"/>
                  </a:lnTo>
                  <a:lnTo>
                    <a:pt x="0" y="1073545"/>
                  </a:lnTo>
                  <a:close/>
                </a:path>
              </a:pathLst>
            </a:custGeom>
            <a:solidFill>
              <a:srgbClr val="97A6B7">
                <a:alpha val="50000"/>
              </a:srgbClr>
            </a:solidFill>
            <a:ln w="1849"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8DEA3B50-470F-46F5-B96D-A2CEB5966811}"/>
                </a:ext>
              </a:extLst>
            </p:cNvPr>
            <p:cNvSpPr/>
            <p:nvPr/>
          </p:nvSpPr>
          <p:spPr>
            <a:xfrm>
              <a:off x="5984719" y="2512615"/>
              <a:ext cx="692306" cy="1303019"/>
            </a:xfrm>
            <a:custGeom>
              <a:avLst/>
              <a:gdLst>
                <a:gd name="connsiteX0" fmla="*/ 0 w 692306"/>
                <a:gd name="connsiteY0" fmla="*/ 1303020 h 1303019"/>
                <a:gd name="connsiteX1" fmla="*/ 0 w 692306"/>
                <a:gd name="connsiteY1" fmla="*/ 1303020 h 1303019"/>
                <a:gd name="connsiteX2" fmla="*/ 509119 w 692306"/>
                <a:gd name="connsiteY2" fmla="*/ 1303020 h 1303019"/>
                <a:gd name="connsiteX3" fmla="*/ 692307 w 692306"/>
                <a:gd name="connsiteY3" fmla="*/ 1263573 h 1303019"/>
                <a:gd name="connsiteX4" fmla="*/ 692307 w 692306"/>
                <a:gd name="connsiteY4" fmla="*/ 1131145 h 1303019"/>
                <a:gd name="connsiteX5" fmla="*/ 617072 w 692306"/>
                <a:gd name="connsiteY5" fmla="*/ 812886 h 1303019"/>
                <a:gd name="connsiteX6" fmla="*/ 525718 w 692306"/>
                <a:gd name="connsiteY6" fmla="*/ 12477 h 1303019"/>
                <a:gd name="connsiteX7" fmla="*/ 513093 w 692306"/>
                <a:gd name="connsiteY7" fmla="*/ 0 h 1303019"/>
                <a:gd name="connsiteX8" fmla="*/ 511245 w 692306"/>
                <a:gd name="connsiteY8" fmla="*/ 2680 h 1303019"/>
                <a:gd name="connsiteX9" fmla="*/ 509137 w 692306"/>
                <a:gd name="connsiteY9" fmla="*/ 5712 h 1303019"/>
                <a:gd name="connsiteX10" fmla="*/ 412164 w 692306"/>
                <a:gd name="connsiteY10" fmla="*/ 171653 h 1303019"/>
                <a:gd name="connsiteX11" fmla="*/ 398799 w 692306"/>
                <a:gd name="connsiteY11" fmla="*/ 345599 h 1303019"/>
                <a:gd name="connsiteX12" fmla="*/ 369075 w 692306"/>
                <a:gd name="connsiteY12" fmla="*/ 615482 h 1303019"/>
                <a:gd name="connsiteX13" fmla="*/ 347521 w 692306"/>
                <a:gd name="connsiteY13" fmla="*/ 652749 h 1303019"/>
                <a:gd name="connsiteX14" fmla="*/ 277481 w 692306"/>
                <a:gd name="connsiteY14" fmla="*/ 699387 h 1303019"/>
                <a:gd name="connsiteX15" fmla="*/ 267037 w 692306"/>
                <a:gd name="connsiteY15" fmla="*/ 702252 h 1303019"/>
                <a:gd name="connsiteX16" fmla="*/ 231693 w 692306"/>
                <a:gd name="connsiteY16" fmla="*/ 715598 h 1303019"/>
                <a:gd name="connsiteX17" fmla="*/ 210139 w 692306"/>
                <a:gd name="connsiteY17" fmla="*/ 728445 h 1303019"/>
                <a:gd name="connsiteX18" fmla="*/ 142798 w 692306"/>
                <a:gd name="connsiteY18" fmla="*/ 793698 h 1303019"/>
                <a:gd name="connsiteX19" fmla="*/ 94311 w 692306"/>
                <a:gd name="connsiteY19" fmla="*/ 871336 h 1303019"/>
                <a:gd name="connsiteX20" fmla="*/ 75456 w 692306"/>
                <a:gd name="connsiteY20" fmla="*/ 912373 h 1303019"/>
                <a:gd name="connsiteX21" fmla="*/ 72758 w 692306"/>
                <a:gd name="connsiteY21" fmla="*/ 918954 h 1303019"/>
                <a:gd name="connsiteX22" fmla="*/ 21960 w 692306"/>
                <a:gd name="connsiteY22" fmla="*/ 1196638 h 1303019"/>
                <a:gd name="connsiteX23" fmla="*/ 0 w 692306"/>
                <a:gd name="connsiteY23" fmla="*/ 1303020 h 130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2306" h="1303019">
                  <a:moveTo>
                    <a:pt x="0" y="1303020"/>
                  </a:moveTo>
                  <a:lnTo>
                    <a:pt x="0" y="1303020"/>
                  </a:lnTo>
                  <a:lnTo>
                    <a:pt x="509119" y="1303020"/>
                  </a:lnTo>
                  <a:lnTo>
                    <a:pt x="692307" y="1263573"/>
                  </a:lnTo>
                  <a:lnTo>
                    <a:pt x="692307" y="1131145"/>
                  </a:lnTo>
                  <a:cubicBezTo>
                    <a:pt x="607441" y="983633"/>
                    <a:pt x="635372" y="922262"/>
                    <a:pt x="617072" y="812886"/>
                  </a:cubicBezTo>
                  <a:cubicBezTo>
                    <a:pt x="599178" y="706078"/>
                    <a:pt x="636907" y="143279"/>
                    <a:pt x="525718" y="12477"/>
                  </a:cubicBezTo>
                  <a:cubicBezTo>
                    <a:pt x="521929" y="7912"/>
                    <a:pt x="517696" y="3734"/>
                    <a:pt x="513093" y="0"/>
                  </a:cubicBezTo>
                  <a:lnTo>
                    <a:pt x="511245" y="2680"/>
                  </a:lnTo>
                  <a:lnTo>
                    <a:pt x="509137" y="5712"/>
                  </a:lnTo>
                  <a:cubicBezTo>
                    <a:pt x="451279" y="89302"/>
                    <a:pt x="424771" y="129211"/>
                    <a:pt x="412164" y="171653"/>
                  </a:cubicBezTo>
                  <a:cubicBezTo>
                    <a:pt x="399890" y="213005"/>
                    <a:pt x="400795" y="256685"/>
                    <a:pt x="398799" y="345599"/>
                  </a:cubicBezTo>
                  <a:cubicBezTo>
                    <a:pt x="396322" y="454902"/>
                    <a:pt x="396840" y="550008"/>
                    <a:pt x="369075" y="615482"/>
                  </a:cubicBezTo>
                  <a:cubicBezTo>
                    <a:pt x="363585" y="628810"/>
                    <a:pt x="356339" y="641343"/>
                    <a:pt x="347521" y="652749"/>
                  </a:cubicBezTo>
                  <a:cubicBezTo>
                    <a:pt x="330737" y="674173"/>
                    <a:pt x="308111" y="690088"/>
                    <a:pt x="277481" y="699387"/>
                  </a:cubicBezTo>
                  <a:cubicBezTo>
                    <a:pt x="274080" y="700440"/>
                    <a:pt x="270604" y="701401"/>
                    <a:pt x="267037" y="702252"/>
                  </a:cubicBezTo>
                  <a:cubicBezTo>
                    <a:pt x="254763" y="705283"/>
                    <a:pt x="242914" y="709775"/>
                    <a:pt x="231693" y="715598"/>
                  </a:cubicBezTo>
                  <a:cubicBezTo>
                    <a:pt x="224225" y="719406"/>
                    <a:pt x="217034" y="723695"/>
                    <a:pt x="210139" y="728445"/>
                  </a:cubicBezTo>
                  <a:cubicBezTo>
                    <a:pt x="186349" y="744583"/>
                    <a:pt x="163649" y="766747"/>
                    <a:pt x="142798" y="793698"/>
                  </a:cubicBezTo>
                  <a:cubicBezTo>
                    <a:pt x="124220" y="817988"/>
                    <a:pt x="107990" y="843996"/>
                    <a:pt x="94311" y="871336"/>
                  </a:cubicBezTo>
                  <a:cubicBezTo>
                    <a:pt x="87657" y="884497"/>
                    <a:pt x="81372" y="898176"/>
                    <a:pt x="75456" y="912373"/>
                  </a:cubicBezTo>
                  <a:cubicBezTo>
                    <a:pt x="74532" y="914554"/>
                    <a:pt x="73608" y="916735"/>
                    <a:pt x="72758" y="918954"/>
                  </a:cubicBezTo>
                  <a:cubicBezTo>
                    <a:pt x="39780" y="1000787"/>
                    <a:pt x="20223" y="1097835"/>
                    <a:pt x="21960" y="1196638"/>
                  </a:cubicBezTo>
                  <a:cubicBezTo>
                    <a:pt x="22681" y="1239690"/>
                    <a:pt x="14289" y="1274312"/>
                    <a:pt x="0" y="1303020"/>
                  </a:cubicBezTo>
                  <a:close/>
                </a:path>
              </a:pathLst>
            </a:custGeom>
            <a:solidFill>
              <a:srgbClr val="AABBCC">
                <a:alpha val="20000"/>
              </a:srgbClr>
            </a:solidFill>
            <a:ln w="1849"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0E03456F-5262-4D08-BC51-06857B2CE470}"/>
                </a:ext>
              </a:extLst>
            </p:cNvPr>
            <p:cNvSpPr/>
            <p:nvPr/>
          </p:nvSpPr>
          <p:spPr>
            <a:xfrm>
              <a:off x="6562528" y="1890330"/>
              <a:ext cx="781183" cy="1925397"/>
            </a:xfrm>
            <a:custGeom>
              <a:avLst/>
              <a:gdLst>
                <a:gd name="connsiteX0" fmla="*/ 0 w 781183"/>
                <a:gd name="connsiteY0" fmla="*/ 0 h 1925397"/>
                <a:gd name="connsiteX1" fmla="*/ 781183 w 781183"/>
                <a:gd name="connsiteY1" fmla="*/ 0 h 1925397"/>
                <a:gd name="connsiteX2" fmla="*/ 781183 w 781183"/>
                <a:gd name="connsiteY2" fmla="*/ 1925397 h 1925397"/>
                <a:gd name="connsiteX3" fmla="*/ 0 w 781183"/>
                <a:gd name="connsiteY3" fmla="*/ 1925397 h 1925397"/>
              </a:gdLst>
              <a:ahLst/>
              <a:cxnLst>
                <a:cxn ang="0">
                  <a:pos x="connsiteX0" y="connsiteY0"/>
                </a:cxn>
                <a:cxn ang="0">
                  <a:pos x="connsiteX1" y="connsiteY1"/>
                </a:cxn>
                <a:cxn ang="0">
                  <a:pos x="connsiteX2" y="connsiteY2"/>
                </a:cxn>
                <a:cxn ang="0">
                  <a:pos x="connsiteX3" y="connsiteY3"/>
                </a:cxn>
              </a:cxnLst>
              <a:rect l="l" t="t" r="r" b="b"/>
              <a:pathLst>
                <a:path w="781183" h="1925397">
                  <a:moveTo>
                    <a:pt x="0" y="0"/>
                  </a:moveTo>
                  <a:lnTo>
                    <a:pt x="781183" y="0"/>
                  </a:lnTo>
                  <a:lnTo>
                    <a:pt x="781183" y="1925397"/>
                  </a:lnTo>
                  <a:lnTo>
                    <a:pt x="0" y="1925397"/>
                  </a:lnTo>
                  <a:close/>
                </a:path>
              </a:pathLst>
            </a:custGeom>
            <a:solidFill>
              <a:srgbClr val="EBEFF2"/>
            </a:solidFill>
            <a:ln w="1849"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88F7C86E-DDF1-4F39-9EA7-BBC0C0FEC9AC}"/>
                </a:ext>
              </a:extLst>
            </p:cNvPr>
            <p:cNvSpPr/>
            <p:nvPr/>
          </p:nvSpPr>
          <p:spPr>
            <a:xfrm>
              <a:off x="6621792" y="2073130"/>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AAED4F4B-071A-4BB9-8FC2-FC7C078E6D25}"/>
                </a:ext>
              </a:extLst>
            </p:cNvPr>
            <p:cNvSpPr/>
            <p:nvPr/>
          </p:nvSpPr>
          <p:spPr>
            <a:xfrm>
              <a:off x="6621792" y="2287078"/>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85BAC1F6-1BA6-4142-9921-A88C6A8B8D60}"/>
                </a:ext>
              </a:extLst>
            </p:cNvPr>
            <p:cNvSpPr/>
            <p:nvPr/>
          </p:nvSpPr>
          <p:spPr>
            <a:xfrm>
              <a:off x="6621792" y="2501007"/>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5EDDCCE8-2E7C-4169-A8FE-6FEC2846EE21}"/>
                </a:ext>
              </a:extLst>
            </p:cNvPr>
            <p:cNvSpPr/>
            <p:nvPr/>
          </p:nvSpPr>
          <p:spPr>
            <a:xfrm>
              <a:off x="6621792" y="2714936"/>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84C2F2F-DBAD-4EA0-A9BB-0DE018E3EB61}"/>
                </a:ext>
              </a:extLst>
            </p:cNvPr>
            <p:cNvSpPr/>
            <p:nvPr/>
          </p:nvSpPr>
          <p:spPr>
            <a:xfrm>
              <a:off x="6621792" y="2928865"/>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3FDF8E09-A43B-42E0-8EB3-BBB497B8DD8B}"/>
                </a:ext>
              </a:extLst>
            </p:cNvPr>
            <p:cNvSpPr/>
            <p:nvPr/>
          </p:nvSpPr>
          <p:spPr>
            <a:xfrm>
              <a:off x="6621792" y="3142794"/>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3EABA3F9-7AB5-47F9-BAAF-5EC2315226C7}"/>
                </a:ext>
              </a:extLst>
            </p:cNvPr>
            <p:cNvSpPr/>
            <p:nvPr/>
          </p:nvSpPr>
          <p:spPr>
            <a:xfrm>
              <a:off x="6621792" y="3356722"/>
              <a:ext cx="662656" cy="120578"/>
            </a:xfrm>
            <a:custGeom>
              <a:avLst/>
              <a:gdLst>
                <a:gd name="connsiteX0" fmla="*/ 0 w 662656"/>
                <a:gd name="connsiteY0" fmla="*/ 0 h 120578"/>
                <a:gd name="connsiteX1" fmla="*/ 662656 w 662656"/>
                <a:gd name="connsiteY1" fmla="*/ 0 h 120578"/>
                <a:gd name="connsiteX2" fmla="*/ 662656 w 662656"/>
                <a:gd name="connsiteY2" fmla="*/ 120579 h 120578"/>
                <a:gd name="connsiteX3" fmla="*/ 0 w 662656"/>
                <a:gd name="connsiteY3" fmla="*/ 120579 h 120578"/>
              </a:gdLst>
              <a:ahLst/>
              <a:cxnLst>
                <a:cxn ang="0">
                  <a:pos x="connsiteX0" y="connsiteY0"/>
                </a:cxn>
                <a:cxn ang="0">
                  <a:pos x="connsiteX1" y="connsiteY1"/>
                </a:cxn>
                <a:cxn ang="0">
                  <a:pos x="connsiteX2" y="connsiteY2"/>
                </a:cxn>
                <a:cxn ang="0">
                  <a:pos x="connsiteX3" y="connsiteY3"/>
                </a:cxn>
              </a:cxnLst>
              <a:rect l="l" t="t" r="r" b="b"/>
              <a:pathLst>
                <a:path w="662656" h="120578">
                  <a:moveTo>
                    <a:pt x="0" y="0"/>
                  </a:moveTo>
                  <a:lnTo>
                    <a:pt x="662656" y="0"/>
                  </a:lnTo>
                  <a:lnTo>
                    <a:pt x="662656" y="120579"/>
                  </a:lnTo>
                  <a:lnTo>
                    <a:pt x="0" y="120579"/>
                  </a:lnTo>
                  <a:close/>
                </a:path>
              </a:pathLst>
            </a:custGeom>
            <a:solidFill>
              <a:srgbClr val="BFC8D6"/>
            </a:solidFill>
            <a:ln w="1849"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B63EBE7F-0486-40A8-A260-594ED640F80F}"/>
                </a:ext>
              </a:extLst>
            </p:cNvPr>
            <p:cNvSpPr/>
            <p:nvPr/>
          </p:nvSpPr>
          <p:spPr>
            <a:xfrm>
              <a:off x="7343730" y="1890330"/>
              <a:ext cx="210102" cy="1925378"/>
            </a:xfrm>
            <a:custGeom>
              <a:avLst/>
              <a:gdLst>
                <a:gd name="connsiteX0" fmla="*/ 0 w 210102"/>
                <a:gd name="connsiteY0" fmla="*/ 0 h 1925378"/>
                <a:gd name="connsiteX1" fmla="*/ 0 w 210102"/>
                <a:gd name="connsiteY1" fmla="*/ 1925379 h 1925378"/>
                <a:gd name="connsiteX2" fmla="*/ 210102 w 210102"/>
                <a:gd name="connsiteY2" fmla="*/ 1925379 h 1925378"/>
                <a:gd name="connsiteX3" fmla="*/ 210102 w 210102"/>
                <a:gd name="connsiteY3" fmla="*/ 182800 h 1925378"/>
                <a:gd name="connsiteX4" fmla="*/ 6082 w 210102"/>
                <a:gd name="connsiteY4" fmla="*/ 5287 h 1925378"/>
                <a:gd name="connsiteX5" fmla="*/ 850 w 210102"/>
                <a:gd name="connsiteY5" fmla="*/ 721 h 1925378"/>
                <a:gd name="connsiteX6" fmla="*/ 0 w 210102"/>
                <a:gd name="connsiteY6" fmla="*/ 0 h 192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102" h="1925378">
                  <a:moveTo>
                    <a:pt x="0" y="0"/>
                  </a:moveTo>
                  <a:lnTo>
                    <a:pt x="0" y="1925379"/>
                  </a:lnTo>
                  <a:lnTo>
                    <a:pt x="210102" y="1925379"/>
                  </a:lnTo>
                  <a:lnTo>
                    <a:pt x="210102" y="182800"/>
                  </a:lnTo>
                  <a:lnTo>
                    <a:pt x="6082" y="5287"/>
                  </a:lnTo>
                  <a:lnTo>
                    <a:pt x="850" y="721"/>
                  </a:lnTo>
                  <a:lnTo>
                    <a:pt x="0" y="0"/>
                  </a:lnTo>
                  <a:close/>
                </a:path>
              </a:pathLst>
            </a:custGeom>
            <a:solidFill>
              <a:srgbClr val="AABBCC"/>
            </a:solidFill>
            <a:ln w="1849"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01A1382C-FC22-42FB-97A0-4930363EC780}"/>
                </a:ext>
              </a:extLst>
            </p:cNvPr>
            <p:cNvSpPr/>
            <p:nvPr/>
          </p:nvSpPr>
          <p:spPr>
            <a:xfrm>
              <a:off x="6621792" y="2073130"/>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17CE7080-4449-4582-A8B0-D04F5CB038E5}"/>
                </a:ext>
              </a:extLst>
            </p:cNvPr>
            <p:cNvSpPr/>
            <p:nvPr/>
          </p:nvSpPr>
          <p:spPr>
            <a:xfrm>
              <a:off x="6621792" y="2287078"/>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C2DAF88-AAE3-4A55-A0AF-EB5E4C4D51A2}"/>
                </a:ext>
              </a:extLst>
            </p:cNvPr>
            <p:cNvSpPr/>
            <p:nvPr/>
          </p:nvSpPr>
          <p:spPr>
            <a:xfrm>
              <a:off x="6621792" y="2501007"/>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AA5DC90-9F92-4CB7-9070-C4D3A94D76BF}"/>
                </a:ext>
              </a:extLst>
            </p:cNvPr>
            <p:cNvSpPr/>
            <p:nvPr/>
          </p:nvSpPr>
          <p:spPr>
            <a:xfrm>
              <a:off x="6621792" y="2714936"/>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B1280524-A71F-47B3-BA5C-C847D487185E}"/>
                </a:ext>
              </a:extLst>
            </p:cNvPr>
            <p:cNvSpPr/>
            <p:nvPr/>
          </p:nvSpPr>
          <p:spPr>
            <a:xfrm>
              <a:off x="6621792" y="2928865"/>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7102C24-1AAB-4872-8B80-478B046D799A}"/>
                </a:ext>
              </a:extLst>
            </p:cNvPr>
            <p:cNvSpPr/>
            <p:nvPr/>
          </p:nvSpPr>
          <p:spPr>
            <a:xfrm>
              <a:off x="6621792" y="3142794"/>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9D2BA777-65CF-4552-AC48-7D53A8A7E2F1}"/>
                </a:ext>
              </a:extLst>
            </p:cNvPr>
            <p:cNvSpPr/>
            <p:nvPr/>
          </p:nvSpPr>
          <p:spPr>
            <a:xfrm>
              <a:off x="6621792" y="3356722"/>
              <a:ext cx="662656" cy="23346"/>
            </a:xfrm>
            <a:custGeom>
              <a:avLst/>
              <a:gdLst>
                <a:gd name="connsiteX0" fmla="*/ 0 w 662656"/>
                <a:gd name="connsiteY0" fmla="*/ 0 h 23346"/>
                <a:gd name="connsiteX1" fmla="*/ 662656 w 662656"/>
                <a:gd name="connsiteY1" fmla="*/ 0 h 23346"/>
                <a:gd name="connsiteX2" fmla="*/ 662656 w 662656"/>
                <a:gd name="connsiteY2" fmla="*/ 23347 h 23346"/>
                <a:gd name="connsiteX3" fmla="*/ 0 w 662656"/>
                <a:gd name="connsiteY3" fmla="*/ 23347 h 23346"/>
              </a:gdLst>
              <a:ahLst/>
              <a:cxnLst>
                <a:cxn ang="0">
                  <a:pos x="connsiteX0" y="connsiteY0"/>
                </a:cxn>
                <a:cxn ang="0">
                  <a:pos x="connsiteX1" y="connsiteY1"/>
                </a:cxn>
                <a:cxn ang="0">
                  <a:pos x="connsiteX2" y="connsiteY2"/>
                </a:cxn>
                <a:cxn ang="0">
                  <a:pos x="connsiteX3" y="connsiteY3"/>
                </a:cxn>
              </a:cxnLst>
              <a:rect l="l" t="t" r="r" b="b"/>
              <a:pathLst>
                <a:path w="662656" h="23346">
                  <a:moveTo>
                    <a:pt x="0" y="0"/>
                  </a:moveTo>
                  <a:lnTo>
                    <a:pt x="662656" y="0"/>
                  </a:lnTo>
                  <a:lnTo>
                    <a:pt x="662656" y="23347"/>
                  </a:lnTo>
                  <a:lnTo>
                    <a:pt x="0" y="23347"/>
                  </a:lnTo>
                  <a:close/>
                </a:path>
              </a:pathLst>
            </a:custGeom>
            <a:solidFill>
              <a:srgbClr val="97A6B7">
                <a:alpha val="50000"/>
              </a:srgbClr>
            </a:solidFill>
            <a:ln w="1849"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38170C95-F90C-415F-AE20-8697CE1FDB58}"/>
                </a:ext>
              </a:extLst>
            </p:cNvPr>
            <p:cNvSpPr/>
            <p:nvPr/>
          </p:nvSpPr>
          <p:spPr>
            <a:xfrm>
              <a:off x="6588481" y="1890330"/>
              <a:ext cx="965388" cy="1925378"/>
            </a:xfrm>
            <a:custGeom>
              <a:avLst/>
              <a:gdLst>
                <a:gd name="connsiteX0" fmla="*/ 0 w 965388"/>
                <a:gd name="connsiteY0" fmla="*/ 1925379 h 1925378"/>
                <a:gd name="connsiteX1" fmla="*/ 755267 w 965388"/>
                <a:gd name="connsiteY1" fmla="*/ 1925379 h 1925378"/>
                <a:gd name="connsiteX2" fmla="*/ 965388 w 965388"/>
                <a:gd name="connsiteY2" fmla="*/ 1867040 h 1925378"/>
                <a:gd name="connsiteX3" fmla="*/ 965388 w 965388"/>
                <a:gd name="connsiteY3" fmla="*/ 1494046 h 1925378"/>
                <a:gd name="connsiteX4" fmla="*/ 938770 w 965388"/>
                <a:gd name="connsiteY4" fmla="*/ 1428349 h 1925378"/>
                <a:gd name="connsiteX5" fmla="*/ 860522 w 965388"/>
                <a:gd name="connsiteY5" fmla="*/ 1021805 h 1925378"/>
                <a:gd name="connsiteX6" fmla="*/ 761368 w 965388"/>
                <a:gd name="connsiteY6" fmla="*/ 5287 h 1925378"/>
                <a:gd name="connsiteX7" fmla="*/ 756543 w 965388"/>
                <a:gd name="connsiteY7" fmla="*/ 0 h 1925378"/>
                <a:gd name="connsiteX8" fmla="*/ 756136 w 965388"/>
                <a:gd name="connsiteY8" fmla="*/ 739 h 1925378"/>
                <a:gd name="connsiteX9" fmla="*/ 755267 w 965388"/>
                <a:gd name="connsiteY9" fmla="*/ 2292 h 1925378"/>
                <a:gd name="connsiteX10" fmla="*/ 665282 w 965388"/>
                <a:gd name="connsiteY10" fmla="*/ 182800 h 1925378"/>
                <a:gd name="connsiteX11" fmla="*/ 658054 w 965388"/>
                <a:gd name="connsiteY11" fmla="*/ 206147 h 1925378"/>
                <a:gd name="connsiteX12" fmla="*/ 645114 w 965388"/>
                <a:gd name="connsiteY12" fmla="*/ 303379 h 1925378"/>
                <a:gd name="connsiteX13" fmla="*/ 642952 w 965388"/>
                <a:gd name="connsiteY13" fmla="*/ 396747 h 1925378"/>
                <a:gd name="connsiteX14" fmla="*/ 642582 w 965388"/>
                <a:gd name="connsiteY14" fmla="*/ 420076 h 1925378"/>
                <a:gd name="connsiteX15" fmla="*/ 642341 w 965388"/>
                <a:gd name="connsiteY15" fmla="*/ 434383 h 1925378"/>
                <a:gd name="connsiteX16" fmla="*/ 640918 w 965388"/>
                <a:gd name="connsiteY16" fmla="*/ 517326 h 1925378"/>
                <a:gd name="connsiteX17" fmla="*/ 637794 w 965388"/>
                <a:gd name="connsiteY17" fmla="*/ 610676 h 1925378"/>
                <a:gd name="connsiteX18" fmla="*/ 636334 w 965388"/>
                <a:gd name="connsiteY18" fmla="*/ 634005 h 1925378"/>
                <a:gd name="connsiteX19" fmla="*/ 623893 w 965388"/>
                <a:gd name="connsiteY19" fmla="*/ 731255 h 1925378"/>
                <a:gd name="connsiteX20" fmla="*/ 588365 w 965388"/>
                <a:gd name="connsiteY20" fmla="*/ 824605 h 1925378"/>
                <a:gd name="connsiteX21" fmla="*/ 569362 w 965388"/>
                <a:gd name="connsiteY21" fmla="*/ 847933 h 1925378"/>
                <a:gd name="connsiteX22" fmla="*/ 510561 w 965388"/>
                <a:gd name="connsiteY22" fmla="*/ 882667 h 1925378"/>
                <a:gd name="connsiteX23" fmla="*/ 424198 w 965388"/>
                <a:gd name="connsiteY23" fmla="*/ 945184 h 1925378"/>
                <a:gd name="connsiteX24" fmla="*/ 363456 w 965388"/>
                <a:gd name="connsiteY24" fmla="*/ 1038534 h 1925378"/>
                <a:gd name="connsiteX25" fmla="*/ 352198 w 965388"/>
                <a:gd name="connsiteY25" fmla="*/ 1061881 h 1925378"/>
                <a:gd name="connsiteX26" fmla="*/ 314988 w 965388"/>
                <a:gd name="connsiteY26" fmla="*/ 1159113 h 1925378"/>
                <a:gd name="connsiteX27" fmla="*/ 290421 w 965388"/>
                <a:gd name="connsiteY27" fmla="*/ 1252463 h 1925378"/>
                <a:gd name="connsiteX28" fmla="*/ 285688 w 965388"/>
                <a:gd name="connsiteY28" fmla="*/ 1275810 h 1925378"/>
                <a:gd name="connsiteX29" fmla="*/ 271418 w 965388"/>
                <a:gd name="connsiteY29" fmla="*/ 1373042 h 1925378"/>
                <a:gd name="connsiteX30" fmla="*/ 265614 w 965388"/>
                <a:gd name="connsiteY30" fmla="*/ 1466392 h 1925378"/>
                <a:gd name="connsiteX31" fmla="*/ 265373 w 965388"/>
                <a:gd name="connsiteY31" fmla="*/ 1489739 h 1925378"/>
                <a:gd name="connsiteX32" fmla="*/ 265484 w 965388"/>
                <a:gd name="connsiteY32" fmla="*/ 1504120 h 1925378"/>
                <a:gd name="connsiteX33" fmla="*/ 258423 w 965388"/>
                <a:gd name="connsiteY33" fmla="*/ 1586971 h 1925378"/>
                <a:gd name="connsiteX34" fmla="*/ 0 w 965388"/>
                <a:gd name="connsiteY34" fmla="*/ 1925379 h 192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65388" h="1925378">
                  <a:moveTo>
                    <a:pt x="0" y="1925379"/>
                  </a:moveTo>
                  <a:lnTo>
                    <a:pt x="755267" y="1925379"/>
                  </a:lnTo>
                  <a:lnTo>
                    <a:pt x="965388" y="1867040"/>
                  </a:lnTo>
                  <a:lnTo>
                    <a:pt x="965388" y="1494046"/>
                  </a:lnTo>
                  <a:cubicBezTo>
                    <a:pt x="957125" y="1470792"/>
                    <a:pt x="948253" y="1448702"/>
                    <a:pt x="938770" y="1428349"/>
                  </a:cubicBezTo>
                  <a:cubicBezTo>
                    <a:pt x="850226" y="1238229"/>
                    <a:pt x="879063" y="1160943"/>
                    <a:pt x="860522" y="1021805"/>
                  </a:cubicBezTo>
                  <a:cubicBezTo>
                    <a:pt x="842222" y="884460"/>
                    <a:pt x="882131" y="147715"/>
                    <a:pt x="761368" y="5287"/>
                  </a:cubicBezTo>
                  <a:cubicBezTo>
                    <a:pt x="759778" y="3438"/>
                    <a:pt x="758188" y="1590"/>
                    <a:pt x="756543" y="0"/>
                  </a:cubicBezTo>
                  <a:lnTo>
                    <a:pt x="756136" y="739"/>
                  </a:lnTo>
                  <a:cubicBezTo>
                    <a:pt x="755841" y="1275"/>
                    <a:pt x="755545" y="1775"/>
                    <a:pt x="755267" y="2292"/>
                  </a:cubicBezTo>
                  <a:cubicBezTo>
                    <a:pt x="707631" y="88784"/>
                    <a:pt x="680717" y="138694"/>
                    <a:pt x="665282" y="182800"/>
                  </a:cubicBezTo>
                  <a:cubicBezTo>
                    <a:pt x="662509" y="190712"/>
                    <a:pt x="660106" y="198438"/>
                    <a:pt x="658054" y="206147"/>
                  </a:cubicBezTo>
                  <a:cubicBezTo>
                    <a:pt x="650142" y="235427"/>
                    <a:pt x="646778" y="264615"/>
                    <a:pt x="645114" y="303379"/>
                  </a:cubicBezTo>
                  <a:cubicBezTo>
                    <a:pt x="643987" y="329258"/>
                    <a:pt x="643525" y="359389"/>
                    <a:pt x="642952" y="396747"/>
                  </a:cubicBezTo>
                  <a:cubicBezTo>
                    <a:pt x="642859" y="404141"/>
                    <a:pt x="642711" y="411979"/>
                    <a:pt x="642582" y="420076"/>
                  </a:cubicBezTo>
                  <a:cubicBezTo>
                    <a:pt x="642582" y="424752"/>
                    <a:pt x="642415" y="429522"/>
                    <a:pt x="642341" y="434383"/>
                  </a:cubicBezTo>
                  <a:cubicBezTo>
                    <a:pt x="641824" y="462869"/>
                    <a:pt x="641454" y="490560"/>
                    <a:pt x="640918" y="517326"/>
                  </a:cubicBezTo>
                  <a:cubicBezTo>
                    <a:pt x="640271" y="549915"/>
                    <a:pt x="639384" y="581155"/>
                    <a:pt x="637794" y="610676"/>
                  </a:cubicBezTo>
                  <a:cubicBezTo>
                    <a:pt x="637350" y="618569"/>
                    <a:pt x="636870" y="626333"/>
                    <a:pt x="636334" y="634005"/>
                  </a:cubicBezTo>
                  <a:cubicBezTo>
                    <a:pt x="633820" y="669367"/>
                    <a:pt x="629993" y="701956"/>
                    <a:pt x="623893" y="731255"/>
                  </a:cubicBezTo>
                  <a:cubicBezTo>
                    <a:pt x="616259" y="768041"/>
                    <a:pt x="605057" y="799521"/>
                    <a:pt x="588365" y="824605"/>
                  </a:cubicBezTo>
                  <a:cubicBezTo>
                    <a:pt x="582838" y="833016"/>
                    <a:pt x="576479" y="840835"/>
                    <a:pt x="569362" y="847933"/>
                  </a:cubicBezTo>
                  <a:cubicBezTo>
                    <a:pt x="552966" y="864256"/>
                    <a:pt x="532761" y="876197"/>
                    <a:pt x="510561" y="882667"/>
                  </a:cubicBezTo>
                  <a:cubicBezTo>
                    <a:pt x="480615" y="891780"/>
                    <a:pt x="451408" y="913519"/>
                    <a:pt x="424198" y="945184"/>
                  </a:cubicBezTo>
                  <a:cubicBezTo>
                    <a:pt x="402459" y="970435"/>
                    <a:pt x="382015" y="1002008"/>
                    <a:pt x="363456" y="1038534"/>
                  </a:cubicBezTo>
                  <a:cubicBezTo>
                    <a:pt x="359629" y="1046076"/>
                    <a:pt x="355858" y="1053895"/>
                    <a:pt x="352198" y="1061881"/>
                  </a:cubicBezTo>
                  <a:cubicBezTo>
                    <a:pt x="337780" y="1093491"/>
                    <a:pt x="325358" y="1125969"/>
                    <a:pt x="314988" y="1159113"/>
                  </a:cubicBezTo>
                  <a:cubicBezTo>
                    <a:pt x="305616" y="1188800"/>
                    <a:pt x="297371" y="1220114"/>
                    <a:pt x="290421" y="1252463"/>
                  </a:cubicBezTo>
                  <a:cubicBezTo>
                    <a:pt x="288757" y="1260171"/>
                    <a:pt x="287204" y="1267954"/>
                    <a:pt x="285688" y="1275810"/>
                  </a:cubicBezTo>
                  <a:cubicBezTo>
                    <a:pt x="279625" y="1307346"/>
                    <a:pt x="274801" y="1339898"/>
                    <a:pt x="271418" y="1373042"/>
                  </a:cubicBezTo>
                  <a:cubicBezTo>
                    <a:pt x="268239" y="1403746"/>
                    <a:pt x="266242" y="1434930"/>
                    <a:pt x="265614" y="1466392"/>
                  </a:cubicBezTo>
                  <a:cubicBezTo>
                    <a:pt x="265447" y="1474137"/>
                    <a:pt x="265355" y="1481920"/>
                    <a:pt x="265373" y="1489739"/>
                  </a:cubicBezTo>
                  <a:cubicBezTo>
                    <a:pt x="265373" y="1494526"/>
                    <a:pt x="265410" y="1499314"/>
                    <a:pt x="265484" y="1504120"/>
                  </a:cubicBezTo>
                  <a:cubicBezTo>
                    <a:pt x="266076" y="1531903"/>
                    <a:pt x="263710" y="1559687"/>
                    <a:pt x="258423" y="1586971"/>
                  </a:cubicBezTo>
                  <a:cubicBezTo>
                    <a:pt x="219197" y="1781694"/>
                    <a:pt x="31259" y="1796944"/>
                    <a:pt x="0" y="1925379"/>
                  </a:cubicBezTo>
                  <a:close/>
                </a:path>
              </a:pathLst>
            </a:custGeom>
            <a:solidFill>
              <a:srgbClr val="AABBCC">
                <a:alpha val="20000"/>
              </a:srgbClr>
            </a:solidFill>
            <a:ln w="1849"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18494329-61BD-484F-A0AC-7B3F5C42C911}"/>
                </a:ext>
              </a:extLst>
            </p:cNvPr>
            <p:cNvSpPr/>
            <p:nvPr/>
          </p:nvSpPr>
          <p:spPr>
            <a:xfrm>
              <a:off x="8106059" y="2178163"/>
              <a:ext cx="210102" cy="1637546"/>
            </a:xfrm>
            <a:custGeom>
              <a:avLst/>
              <a:gdLst>
                <a:gd name="connsiteX0" fmla="*/ 0 w 210102"/>
                <a:gd name="connsiteY0" fmla="*/ 0 h 1637546"/>
                <a:gd name="connsiteX1" fmla="*/ 0 w 210102"/>
                <a:gd name="connsiteY1" fmla="*/ 1637546 h 1637546"/>
                <a:gd name="connsiteX2" fmla="*/ 210103 w 210102"/>
                <a:gd name="connsiteY2" fmla="*/ 1587914 h 1637546"/>
                <a:gd name="connsiteX3" fmla="*/ 210103 w 210102"/>
                <a:gd name="connsiteY3" fmla="*/ 155461 h 1637546"/>
                <a:gd name="connsiteX4" fmla="*/ 0 w 210102"/>
                <a:gd name="connsiteY4" fmla="*/ 0 h 163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02" h="1637546">
                  <a:moveTo>
                    <a:pt x="0" y="0"/>
                  </a:moveTo>
                  <a:lnTo>
                    <a:pt x="0" y="1637546"/>
                  </a:lnTo>
                  <a:lnTo>
                    <a:pt x="210103" y="1587914"/>
                  </a:lnTo>
                  <a:lnTo>
                    <a:pt x="210103" y="155461"/>
                  </a:lnTo>
                  <a:lnTo>
                    <a:pt x="0" y="0"/>
                  </a:lnTo>
                  <a:close/>
                </a:path>
              </a:pathLst>
            </a:custGeom>
            <a:solidFill>
              <a:srgbClr val="AABBCC"/>
            </a:solidFill>
            <a:ln w="1849"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E1DA4954-D06F-4011-B3AD-46BA14514276}"/>
                </a:ext>
              </a:extLst>
            </p:cNvPr>
            <p:cNvSpPr/>
            <p:nvPr/>
          </p:nvSpPr>
          <p:spPr>
            <a:xfrm>
              <a:off x="7448782" y="2182045"/>
              <a:ext cx="657277" cy="1633664"/>
            </a:xfrm>
            <a:custGeom>
              <a:avLst/>
              <a:gdLst>
                <a:gd name="connsiteX0" fmla="*/ 0 w 657277"/>
                <a:gd name="connsiteY0" fmla="*/ 0 h 1633664"/>
                <a:gd name="connsiteX1" fmla="*/ 657278 w 657277"/>
                <a:gd name="connsiteY1" fmla="*/ 0 h 1633664"/>
                <a:gd name="connsiteX2" fmla="*/ 657278 w 657277"/>
                <a:gd name="connsiteY2" fmla="*/ 1633664 h 1633664"/>
                <a:gd name="connsiteX3" fmla="*/ 0 w 657277"/>
                <a:gd name="connsiteY3" fmla="*/ 1633664 h 1633664"/>
              </a:gdLst>
              <a:ahLst/>
              <a:cxnLst>
                <a:cxn ang="0">
                  <a:pos x="connsiteX0" y="connsiteY0"/>
                </a:cxn>
                <a:cxn ang="0">
                  <a:pos x="connsiteX1" y="connsiteY1"/>
                </a:cxn>
                <a:cxn ang="0">
                  <a:pos x="connsiteX2" y="connsiteY2"/>
                </a:cxn>
                <a:cxn ang="0">
                  <a:pos x="connsiteX3" y="connsiteY3"/>
                </a:cxn>
              </a:cxnLst>
              <a:rect l="l" t="t" r="r" b="b"/>
              <a:pathLst>
                <a:path w="657277" h="1633664">
                  <a:moveTo>
                    <a:pt x="0" y="0"/>
                  </a:moveTo>
                  <a:lnTo>
                    <a:pt x="657278" y="0"/>
                  </a:lnTo>
                  <a:lnTo>
                    <a:pt x="657278" y="1633664"/>
                  </a:lnTo>
                  <a:lnTo>
                    <a:pt x="0" y="1633664"/>
                  </a:lnTo>
                  <a:close/>
                </a:path>
              </a:pathLst>
            </a:custGeom>
            <a:solidFill>
              <a:srgbClr val="FFFFFF"/>
            </a:solidFill>
            <a:ln w="1849"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47B1BFF-8760-46C7-B392-45C4606E74E8}"/>
                </a:ext>
              </a:extLst>
            </p:cNvPr>
            <p:cNvSpPr/>
            <p:nvPr/>
          </p:nvSpPr>
          <p:spPr>
            <a:xfrm>
              <a:off x="7858228" y="2376528"/>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005B46B3-6C20-43E6-A038-DD81C8D69166}"/>
                </a:ext>
              </a:extLst>
            </p:cNvPr>
            <p:cNvSpPr/>
            <p:nvPr/>
          </p:nvSpPr>
          <p:spPr>
            <a:xfrm>
              <a:off x="7677739" y="2376528"/>
              <a:ext cx="132002" cy="256722"/>
            </a:xfrm>
            <a:custGeom>
              <a:avLst/>
              <a:gdLst>
                <a:gd name="connsiteX0" fmla="*/ 0 w 132002"/>
                <a:gd name="connsiteY0" fmla="*/ 0 h 256722"/>
                <a:gd name="connsiteX1" fmla="*/ 132002 w 132002"/>
                <a:gd name="connsiteY1" fmla="*/ 0 h 256722"/>
                <a:gd name="connsiteX2" fmla="*/ 132002 w 132002"/>
                <a:gd name="connsiteY2" fmla="*/ 256722 h 256722"/>
                <a:gd name="connsiteX3" fmla="*/ 0 w 132002"/>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32002" h="256722">
                  <a:moveTo>
                    <a:pt x="0" y="0"/>
                  </a:moveTo>
                  <a:lnTo>
                    <a:pt x="132002" y="0"/>
                  </a:lnTo>
                  <a:lnTo>
                    <a:pt x="132002"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E623824B-1ABC-4542-B6B4-EFD89ADB72FC}"/>
                </a:ext>
              </a:extLst>
            </p:cNvPr>
            <p:cNvSpPr/>
            <p:nvPr/>
          </p:nvSpPr>
          <p:spPr>
            <a:xfrm>
              <a:off x="7499967" y="2376528"/>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6F655712-6DB3-4D7F-B9F5-4180D24066D8}"/>
                </a:ext>
              </a:extLst>
            </p:cNvPr>
            <p:cNvSpPr/>
            <p:nvPr/>
          </p:nvSpPr>
          <p:spPr>
            <a:xfrm>
              <a:off x="7858228" y="2714936"/>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2ECA48F5-5F1C-49B0-8F5D-2C2FA44C7945}"/>
                </a:ext>
              </a:extLst>
            </p:cNvPr>
            <p:cNvSpPr/>
            <p:nvPr/>
          </p:nvSpPr>
          <p:spPr>
            <a:xfrm>
              <a:off x="7677739" y="2714936"/>
              <a:ext cx="132002" cy="256722"/>
            </a:xfrm>
            <a:custGeom>
              <a:avLst/>
              <a:gdLst>
                <a:gd name="connsiteX0" fmla="*/ 0 w 132002"/>
                <a:gd name="connsiteY0" fmla="*/ 0 h 256722"/>
                <a:gd name="connsiteX1" fmla="*/ 132002 w 132002"/>
                <a:gd name="connsiteY1" fmla="*/ 0 h 256722"/>
                <a:gd name="connsiteX2" fmla="*/ 132002 w 132002"/>
                <a:gd name="connsiteY2" fmla="*/ 256722 h 256722"/>
                <a:gd name="connsiteX3" fmla="*/ 0 w 132002"/>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32002" h="256722">
                  <a:moveTo>
                    <a:pt x="0" y="0"/>
                  </a:moveTo>
                  <a:lnTo>
                    <a:pt x="132002" y="0"/>
                  </a:lnTo>
                  <a:lnTo>
                    <a:pt x="132002"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523DE7AF-F19B-464B-9672-708A4D535EE1}"/>
                </a:ext>
              </a:extLst>
            </p:cNvPr>
            <p:cNvSpPr/>
            <p:nvPr/>
          </p:nvSpPr>
          <p:spPr>
            <a:xfrm>
              <a:off x="7499967" y="2714936"/>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99BBCEFB-D898-42D6-8F70-FEF6005E7412}"/>
                </a:ext>
              </a:extLst>
            </p:cNvPr>
            <p:cNvSpPr/>
            <p:nvPr/>
          </p:nvSpPr>
          <p:spPr>
            <a:xfrm>
              <a:off x="7858228" y="3053344"/>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A79E363A-5F0C-4DB8-9283-762A76B4DB1B}"/>
                </a:ext>
              </a:extLst>
            </p:cNvPr>
            <p:cNvSpPr/>
            <p:nvPr/>
          </p:nvSpPr>
          <p:spPr>
            <a:xfrm>
              <a:off x="7677739" y="3053344"/>
              <a:ext cx="132002" cy="256722"/>
            </a:xfrm>
            <a:custGeom>
              <a:avLst/>
              <a:gdLst>
                <a:gd name="connsiteX0" fmla="*/ 0 w 132002"/>
                <a:gd name="connsiteY0" fmla="*/ 0 h 256722"/>
                <a:gd name="connsiteX1" fmla="*/ 132002 w 132002"/>
                <a:gd name="connsiteY1" fmla="*/ 0 h 256722"/>
                <a:gd name="connsiteX2" fmla="*/ 132002 w 132002"/>
                <a:gd name="connsiteY2" fmla="*/ 256722 h 256722"/>
                <a:gd name="connsiteX3" fmla="*/ 0 w 132002"/>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32002" h="256722">
                  <a:moveTo>
                    <a:pt x="0" y="0"/>
                  </a:moveTo>
                  <a:lnTo>
                    <a:pt x="132002" y="0"/>
                  </a:lnTo>
                  <a:lnTo>
                    <a:pt x="132002"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DDADF309-57EC-4CCA-926C-1A1DEC313388}"/>
                </a:ext>
              </a:extLst>
            </p:cNvPr>
            <p:cNvSpPr/>
            <p:nvPr/>
          </p:nvSpPr>
          <p:spPr>
            <a:xfrm>
              <a:off x="7499967" y="3053344"/>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CF58C9BD-BCC5-4BA6-8025-B744FD05DB05}"/>
                </a:ext>
              </a:extLst>
            </p:cNvPr>
            <p:cNvSpPr/>
            <p:nvPr/>
          </p:nvSpPr>
          <p:spPr>
            <a:xfrm>
              <a:off x="7858228" y="3391733"/>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E39ED369-2E3F-460C-96D2-7240A54ECC41}"/>
                </a:ext>
              </a:extLst>
            </p:cNvPr>
            <p:cNvSpPr/>
            <p:nvPr/>
          </p:nvSpPr>
          <p:spPr>
            <a:xfrm>
              <a:off x="7677739" y="3391733"/>
              <a:ext cx="132002" cy="256722"/>
            </a:xfrm>
            <a:custGeom>
              <a:avLst/>
              <a:gdLst>
                <a:gd name="connsiteX0" fmla="*/ 0 w 132002"/>
                <a:gd name="connsiteY0" fmla="*/ 0 h 256722"/>
                <a:gd name="connsiteX1" fmla="*/ 132002 w 132002"/>
                <a:gd name="connsiteY1" fmla="*/ 0 h 256722"/>
                <a:gd name="connsiteX2" fmla="*/ 132002 w 132002"/>
                <a:gd name="connsiteY2" fmla="*/ 256722 h 256722"/>
                <a:gd name="connsiteX3" fmla="*/ 0 w 132002"/>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32002" h="256722">
                  <a:moveTo>
                    <a:pt x="0" y="0"/>
                  </a:moveTo>
                  <a:lnTo>
                    <a:pt x="132002" y="0"/>
                  </a:lnTo>
                  <a:lnTo>
                    <a:pt x="132002"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303AE8EC-87AE-49BB-9E44-50311D8BD4F1}"/>
                </a:ext>
              </a:extLst>
            </p:cNvPr>
            <p:cNvSpPr/>
            <p:nvPr/>
          </p:nvSpPr>
          <p:spPr>
            <a:xfrm>
              <a:off x="7499967" y="3391733"/>
              <a:ext cx="129303" cy="256722"/>
            </a:xfrm>
            <a:custGeom>
              <a:avLst/>
              <a:gdLst>
                <a:gd name="connsiteX0" fmla="*/ 0 w 129303"/>
                <a:gd name="connsiteY0" fmla="*/ 0 h 256722"/>
                <a:gd name="connsiteX1" fmla="*/ 129304 w 129303"/>
                <a:gd name="connsiteY1" fmla="*/ 0 h 256722"/>
                <a:gd name="connsiteX2" fmla="*/ 129304 w 129303"/>
                <a:gd name="connsiteY2" fmla="*/ 256722 h 256722"/>
                <a:gd name="connsiteX3" fmla="*/ 0 w 129303"/>
                <a:gd name="connsiteY3" fmla="*/ 256722 h 256722"/>
              </a:gdLst>
              <a:ahLst/>
              <a:cxnLst>
                <a:cxn ang="0">
                  <a:pos x="connsiteX0" y="connsiteY0"/>
                </a:cxn>
                <a:cxn ang="0">
                  <a:pos x="connsiteX1" y="connsiteY1"/>
                </a:cxn>
                <a:cxn ang="0">
                  <a:pos x="connsiteX2" y="connsiteY2"/>
                </a:cxn>
                <a:cxn ang="0">
                  <a:pos x="connsiteX3" y="connsiteY3"/>
                </a:cxn>
              </a:cxnLst>
              <a:rect l="l" t="t" r="r" b="b"/>
              <a:pathLst>
                <a:path w="129303" h="256722">
                  <a:moveTo>
                    <a:pt x="0" y="0"/>
                  </a:moveTo>
                  <a:lnTo>
                    <a:pt x="129304" y="0"/>
                  </a:lnTo>
                  <a:lnTo>
                    <a:pt x="129304" y="256722"/>
                  </a:lnTo>
                  <a:lnTo>
                    <a:pt x="0" y="256722"/>
                  </a:lnTo>
                  <a:close/>
                </a:path>
              </a:pathLst>
            </a:custGeom>
            <a:solidFill>
              <a:srgbClr val="BFC8D6"/>
            </a:solidFill>
            <a:ln w="1849"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ACFCF55-856B-4C25-B5E8-A3B2BB476984}"/>
                </a:ext>
              </a:extLst>
            </p:cNvPr>
            <p:cNvSpPr/>
            <p:nvPr/>
          </p:nvSpPr>
          <p:spPr>
            <a:xfrm>
              <a:off x="7858228" y="2376528"/>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04CDA242-9143-498B-BDB1-8A77456E5201}"/>
                </a:ext>
              </a:extLst>
            </p:cNvPr>
            <p:cNvSpPr/>
            <p:nvPr/>
          </p:nvSpPr>
          <p:spPr>
            <a:xfrm>
              <a:off x="7858228" y="2714936"/>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01051A80-80C0-4388-B1AD-8302DD8B0753}"/>
                </a:ext>
              </a:extLst>
            </p:cNvPr>
            <p:cNvSpPr/>
            <p:nvPr/>
          </p:nvSpPr>
          <p:spPr>
            <a:xfrm>
              <a:off x="7858228" y="3053344"/>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A741BA01-4E55-48D8-8502-1B200A82BBB6}"/>
                </a:ext>
              </a:extLst>
            </p:cNvPr>
            <p:cNvSpPr/>
            <p:nvPr/>
          </p:nvSpPr>
          <p:spPr>
            <a:xfrm>
              <a:off x="7858228" y="3391733"/>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EB881AC4-E665-49B3-8F44-7B4EAFE358C8}"/>
                </a:ext>
              </a:extLst>
            </p:cNvPr>
            <p:cNvSpPr/>
            <p:nvPr/>
          </p:nvSpPr>
          <p:spPr>
            <a:xfrm>
              <a:off x="7679088" y="2376528"/>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490538F6-9479-4309-AC8F-44DE7C8F4D73}"/>
                </a:ext>
              </a:extLst>
            </p:cNvPr>
            <p:cNvSpPr/>
            <p:nvPr/>
          </p:nvSpPr>
          <p:spPr>
            <a:xfrm>
              <a:off x="7679088" y="2714936"/>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79A25FC-6825-47A4-8BCC-DD9D664DCEE7}"/>
                </a:ext>
              </a:extLst>
            </p:cNvPr>
            <p:cNvSpPr/>
            <p:nvPr/>
          </p:nvSpPr>
          <p:spPr>
            <a:xfrm>
              <a:off x="7679088" y="3053344"/>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E46122F6-A3C8-459B-A927-870629777847}"/>
                </a:ext>
              </a:extLst>
            </p:cNvPr>
            <p:cNvSpPr/>
            <p:nvPr/>
          </p:nvSpPr>
          <p:spPr>
            <a:xfrm>
              <a:off x="7679088" y="3391733"/>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3DF6A766-69A4-4293-BBFD-EA2812C72F0D}"/>
                </a:ext>
              </a:extLst>
            </p:cNvPr>
            <p:cNvSpPr/>
            <p:nvPr/>
          </p:nvSpPr>
          <p:spPr>
            <a:xfrm>
              <a:off x="7499967" y="2376528"/>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80B56B9-2079-4519-80D0-2E93A23BD4AD}"/>
                </a:ext>
              </a:extLst>
            </p:cNvPr>
            <p:cNvSpPr/>
            <p:nvPr/>
          </p:nvSpPr>
          <p:spPr>
            <a:xfrm>
              <a:off x="7499967" y="2714936"/>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7F6E51A7-A45D-4E95-A1AF-CE1D8DE95273}"/>
                </a:ext>
              </a:extLst>
            </p:cNvPr>
            <p:cNvSpPr/>
            <p:nvPr/>
          </p:nvSpPr>
          <p:spPr>
            <a:xfrm>
              <a:off x="7499967" y="3053344"/>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B6A59859-D8AB-4D98-B29E-CE37C7FF47D0}"/>
                </a:ext>
              </a:extLst>
            </p:cNvPr>
            <p:cNvSpPr/>
            <p:nvPr/>
          </p:nvSpPr>
          <p:spPr>
            <a:xfrm>
              <a:off x="7499967" y="3391733"/>
              <a:ext cx="129303" cy="27228"/>
            </a:xfrm>
            <a:custGeom>
              <a:avLst/>
              <a:gdLst>
                <a:gd name="connsiteX0" fmla="*/ 0 w 129303"/>
                <a:gd name="connsiteY0" fmla="*/ 0 h 27228"/>
                <a:gd name="connsiteX1" fmla="*/ 129304 w 129303"/>
                <a:gd name="connsiteY1" fmla="*/ 0 h 27228"/>
                <a:gd name="connsiteX2" fmla="*/ 129304 w 129303"/>
                <a:gd name="connsiteY2" fmla="*/ 27229 h 27228"/>
                <a:gd name="connsiteX3" fmla="*/ 0 w 129303"/>
                <a:gd name="connsiteY3" fmla="*/ 27229 h 27228"/>
              </a:gdLst>
              <a:ahLst/>
              <a:cxnLst>
                <a:cxn ang="0">
                  <a:pos x="connsiteX0" y="connsiteY0"/>
                </a:cxn>
                <a:cxn ang="0">
                  <a:pos x="connsiteX1" y="connsiteY1"/>
                </a:cxn>
                <a:cxn ang="0">
                  <a:pos x="connsiteX2" y="connsiteY2"/>
                </a:cxn>
                <a:cxn ang="0">
                  <a:pos x="connsiteX3" y="connsiteY3"/>
                </a:cxn>
              </a:cxnLst>
              <a:rect l="l" t="t" r="r" b="b"/>
              <a:pathLst>
                <a:path w="129303" h="27228">
                  <a:moveTo>
                    <a:pt x="0" y="0"/>
                  </a:moveTo>
                  <a:lnTo>
                    <a:pt x="129304" y="0"/>
                  </a:lnTo>
                  <a:lnTo>
                    <a:pt x="129304" y="27229"/>
                  </a:lnTo>
                  <a:lnTo>
                    <a:pt x="0" y="27229"/>
                  </a:lnTo>
                  <a:close/>
                </a:path>
              </a:pathLst>
            </a:custGeom>
            <a:solidFill>
              <a:srgbClr val="97A6B7">
                <a:alpha val="50000"/>
              </a:srgbClr>
            </a:solidFill>
            <a:ln w="1849"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AB83B93A-4D61-4D09-90CC-1D7694225879}"/>
                </a:ext>
              </a:extLst>
            </p:cNvPr>
            <p:cNvSpPr/>
            <p:nvPr/>
          </p:nvSpPr>
          <p:spPr>
            <a:xfrm>
              <a:off x="7448782" y="2182045"/>
              <a:ext cx="867379" cy="1633664"/>
            </a:xfrm>
            <a:custGeom>
              <a:avLst/>
              <a:gdLst>
                <a:gd name="connsiteX0" fmla="*/ 0 w 867379"/>
                <a:gd name="connsiteY0" fmla="*/ 1606547 h 1633664"/>
                <a:gd name="connsiteX1" fmla="*/ 0 w 867379"/>
                <a:gd name="connsiteY1" fmla="*/ 1633664 h 1633664"/>
                <a:gd name="connsiteX2" fmla="*/ 657277 w 867379"/>
                <a:gd name="connsiteY2" fmla="*/ 1633664 h 1633664"/>
                <a:gd name="connsiteX3" fmla="*/ 867380 w 867379"/>
                <a:gd name="connsiteY3" fmla="*/ 1584032 h 1633664"/>
                <a:gd name="connsiteX4" fmla="*/ 867380 w 867379"/>
                <a:gd name="connsiteY4" fmla="*/ 1341635 h 1633664"/>
                <a:gd name="connsiteX5" fmla="*/ 816195 w 867379"/>
                <a:gd name="connsiteY5" fmla="*/ 1198024 h 1633664"/>
                <a:gd name="connsiteX6" fmla="*/ 747965 w 867379"/>
                <a:gd name="connsiteY6" fmla="*/ 857010 h 1633664"/>
                <a:gd name="connsiteX7" fmla="*/ 657277 w 867379"/>
                <a:gd name="connsiteY7" fmla="*/ 0 h 1633664"/>
                <a:gd name="connsiteX8" fmla="*/ 557605 w 867379"/>
                <a:gd name="connsiteY8" fmla="*/ 364343 h 1633664"/>
                <a:gd name="connsiteX9" fmla="*/ 538750 w 867379"/>
                <a:gd name="connsiteY9" fmla="*/ 625187 h 1633664"/>
                <a:gd name="connsiteX10" fmla="*/ 442627 w 867379"/>
                <a:gd name="connsiteY10" fmla="*/ 740331 h 1633664"/>
                <a:gd name="connsiteX11" fmla="*/ 409354 w 867379"/>
                <a:gd name="connsiteY11" fmla="*/ 755914 h 1633664"/>
                <a:gd name="connsiteX12" fmla="*/ 314229 w 867379"/>
                <a:gd name="connsiteY12" fmla="*/ 871299 h 1633664"/>
                <a:gd name="connsiteX13" fmla="*/ 236869 w 867379"/>
                <a:gd name="connsiteY13" fmla="*/ 1128002 h 1633664"/>
                <a:gd name="connsiteX14" fmla="*/ 229660 w 867379"/>
                <a:gd name="connsiteY14" fmla="*/ 1209688 h 1633664"/>
                <a:gd name="connsiteX15" fmla="*/ 228865 w 867379"/>
                <a:gd name="connsiteY15" fmla="*/ 1237416 h 1633664"/>
                <a:gd name="connsiteX16" fmla="*/ 228865 w 867379"/>
                <a:gd name="connsiteY16" fmla="*/ 1261576 h 1633664"/>
                <a:gd name="connsiteX17" fmla="*/ 228865 w 867379"/>
                <a:gd name="connsiteY17" fmla="*/ 1269987 h 1633664"/>
                <a:gd name="connsiteX18" fmla="*/ 180378 w 867379"/>
                <a:gd name="connsiteY18" fmla="*/ 1424782 h 1633664"/>
                <a:gd name="connsiteX19" fmla="*/ 141208 w 867379"/>
                <a:gd name="connsiteY19" fmla="*/ 1466447 h 1633664"/>
                <a:gd name="connsiteX20" fmla="*/ 0 w 867379"/>
                <a:gd name="connsiteY20" fmla="*/ 1606547 h 163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7379" h="1633664">
                  <a:moveTo>
                    <a:pt x="0" y="1606547"/>
                  </a:moveTo>
                  <a:lnTo>
                    <a:pt x="0" y="1633664"/>
                  </a:lnTo>
                  <a:lnTo>
                    <a:pt x="657277" y="1633664"/>
                  </a:lnTo>
                  <a:lnTo>
                    <a:pt x="867380" y="1584032"/>
                  </a:lnTo>
                  <a:lnTo>
                    <a:pt x="867380" y="1341635"/>
                  </a:lnTo>
                  <a:cubicBezTo>
                    <a:pt x="853312" y="1289877"/>
                    <a:pt x="836343" y="1239597"/>
                    <a:pt x="816195" y="1198024"/>
                  </a:cubicBezTo>
                  <a:cubicBezTo>
                    <a:pt x="738963" y="1038553"/>
                    <a:pt x="764121" y="973707"/>
                    <a:pt x="747965" y="857010"/>
                  </a:cubicBezTo>
                  <a:cubicBezTo>
                    <a:pt x="731809" y="740313"/>
                    <a:pt x="767707" y="107621"/>
                    <a:pt x="657277" y="0"/>
                  </a:cubicBezTo>
                  <a:cubicBezTo>
                    <a:pt x="554019" y="180212"/>
                    <a:pt x="561154" y="172430"/>
                    <a:pt x="557605" y="364343"/>
                  </a:cubicBezTo>
                  <a:cubicBezTo>
                    <a:pt x="555757" y="466991"/>
                    <a:pt x="555757" y="557790"/>
                    <a:pt x="538750" y="625187"/>
                  </a:cubicBezTo>
                  <a:cubicBezTo>
                    <a:pt x="523962" y="683766"/>
                    <a:pt x="496105" y="724656"/>
                    <a:pt x="442627" y="740331"/>
                  </a:cubicBezTo>
                  <a:cubicBezTo>
                    <a:pt x="430852" y="743899"/>
                    <a:pt x="419632" y="749149"/>
                    <a:pt x="409354" y="755914"/>
                  </a:cubicBezTo>
                  <a:cubicBezTo>
                    <a:pt x="374602" y="778281"/>
                    <a:pt x="341920" y="818764"/>
                    <a:pt x="314229" y="871299"/>
                  </a:cubicBezTo>
                  <a:cubicBezTo>
                    <a:pt x="277814" y="940341"/>
                    <a:pt x="249882" y="1030271"/>
                    <a:pt x="236869" y="1128002"/>
                  </a:cubicBezTo>
                  <a:cubicBezTo>
                    <a:pt x="233283" y="1154732"/>
                    <a:pt x="230843" y="1182072"/>
                    <a:pt x="229660" y="1209688"/>
                  </a:cubicBezTo>
                  <a:cubicBezTo>
                    <a:pt x="229253" y="1218931"/>
                    <a:pt x="228976" y="1228173"/>
                    <a:pt x="228865" y="1237416"/>
                  </a:cubicBezTo>
                  <a:cubicBezTo>
                    <a:pt x="228754" y="1245476"/>
                    <a:pt x="228754" y="1253535"/>
                    <a:pt x="228865" y="1261576"/>
                  </a:cubicBezTo>
                  <a:cubicBezTo>
                    <a:pt x="228865" y="1264423"/>
                    <a:pt x="228865" y="1267122"/>
                    <a:pt x="228865" y="1269987"/>
                  </a:cubicBezTo>
                  <a:cubicBezTo>
                    <a:pt x="228366" y="1339768"/>
                    <a:pt x="208420" y="1387885"/>
                    <a:pt x="180378" y="1424782"/>
                  </a:cubicBezTo>
                  <a:cubicBezTo>
                    <a:pt x="168714" y="1439921"/>
                    <a:pt x="155590" y="1453877"/>
                    <a:pt x="141208" y="1466447"/>
                  </a:cubicBezTo>
                  <a:cubicBezTo>
                    <a:pt x="85568" y="1515969"/>
                    <a:pt x="20223" y="1545878"/>
                    <a:pt x="0" y="1606547"/>
                  </a:cubicBezTo>
                  <a:close/>
                </a:path>
              </a:pathLst>
            </a:custGeom>
            <a:solidFill>
              <a:srgbClr val="AABBCC">
                <a:alpha val="20000"/>
              </a:srgbClr>
            </a:solidFill>
            <a:ln w="1849"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30D10850-0DBF-4348-B168-156FE4EA7987}"/>
                </a:ext>
              </a:extLst>
            </p:cNvPr>
            <p:cNvSpPr/>
            <p:nvPr/>
          </p:nvSpPr>
          <p:spPr>
            <a:xfrm>
              <a:off x="7338102" y="2835408"/>
              <a:ext cx="1343180" cy="1658999"/>
            </a:xfrm>
            <a:custGeom>
              <a:avLst/>
              <a:gdLst>
                <a:gd name="connsiteX0" fmla="*/ 679432 w 1343180"/>
                <a:gd name="connsiteY0" fmla="*/ 1644603 h 1658999"/>
                <a:gd name="connsiteX1" fmla="*/ 1330203 w 1343180"/>
                <a:gd name="connsiteY1" fmla="*/ 1128275 h 1658999"/>
                <a:gd name="connsiteX2" fmla="*/ 1269996 w 1343180"/>
                <a:gd name="connsiteY2" fmla="*/ 914291 h 1658999"/>
                <a:gd name="connsiteX3" fmla="*/ 1059154 w 1343180"/>
                <a:gd name="connsiteY3" fmla="*/ 1012595 h 1658999"/>
                <a:gd name="connsiteX4" fmla="*/ 973291 w 1343180"/>
                <a:gd name="connsiteY4" fmla="*/ 1184914 h 1658999"/>
                <a:gd name="connsiteX5" fmla="*/ 851289 w 1343180"/>
                <a:gd name="connsiteY5" fmla="*/ 1093375 h 1658999"/>
                <a:gd name="connsiteX6" fmla="*/ 1023663 w 1343180"/>
                <a:gd name="connsiteY6" fmla="*/ 892109 h 1658999"/>
                <a:gd name="connsiteX7" fmla="*/ 1260772 w 1343180"/>
                <a:gd name="connsiteY7" fmla="*/ 619249 h 1658999"/>
                <a:gd name="connsiteX8" fmla="*/ 957615 w 1343180"/>
                <a:gd name="connsiteY8" fmla="*/ 498264 h 1658999"/>
                <a:gd name="connsiteX9" fmla="*/ 862380 w 1343180"/>
                <a:gd name="connsiteY9" fmla="*/ 766650 h 1658999"/>
                <a:gd name="connsiteX10" fmla="*/ 772412 w 1343180"/>
                <a:gd name="connsiteY10" fmla="*/ 693652 h 1658999"/>
                <a:gd name="connsiteX11" fmla="*/ 892030 w 1343180"/>
                <a:gd name="connsiteY11" fmla="*/ 403897 h 1658999"/>
                <a:gd name="connsiteX12" fmla="*/ 902585 w 1343180"/>
                <a:gd name="connsiteY12" fmla="*/ 37262 h 1658999"/>
                <a:gd name="connsiteX13" fmla="*/ 648063 w 1343180"/>
                <a:gd name="connsiteY13" fmla="*/ 20311 h 1658999"/>
                <a:gd name="connsiteX14" fmla="*/ 577671 w 1343180"/>
                <a:gd name="connsiteY14" fmla="*/ 613870 h 1658999"/>
                <a:gd name="connsiteX15" fmla="*/ 418477 w 1343180"/>
                <a:gd name="connsiteY15" fmla="*/ 465582 h 1658999"/>
                <a:gd name="connsiteX16" fmla="*/ 218282 w 1343180"/>
                <a:gd name="connsiteY16" fmla="*/ 306480 h 1658999"/>
                <a:gd name="connsiteX17" fmla="*/ 318546 w 1343180"/>
                <a:gd name="connsiteY17" fmla="*/ 839962 h 1658999"/>
                <a:gd name="connsiteX18" fmla="*/ 302722 w 1343180"/>
                <a:gd name="connsiteY18" fmla="*/ 1037217 h 1658999"/>
                <a:gd name="connsiteX19" fmla="*/ 98609 w 1343180"/>
                <a:gd name="connsiteY19" fmla="*/ 792899 h 1658999"/>
                <a:gd name="connsiteX20" fmla="*/ 63173 w 1343180"/>
                <a:gd name="connsiteY20" fmla="*/ 1158905 h 1658999"/>
                <a:gd name="connsiteX21" fmla="*/ 379528 w 1343180"/>
                <a:gd name="connsiteY21" fmla="*/ 1312018 h 1658999"/>
                <a:gd name="connsiteX22" fmla="*/ 457462 w 1343180"/>
                <a:gd name="connsiteY22" fmla="*/ 1425332 h 1658999"/>
                <a:gd name="connsiteX23" fmla="*/ 320912 w 1343180"/>
                <a:gd name="connsiteY23" fmla="*/ 1424426 h 1658999"/>
                <a:gd name="connsiteX24" fmla="*/ 60012 w 1343180"/>
                <a:gd name="connsiteY24" fmla="*/ 1358120 h 1658999"/>
                <a:gd name="connsiteX25" fmla="*/ 679432 w 1343180"/>
                <a:gd name="connsiteY25" fmla="*/ 1644603 h 165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3180" h="1658999">
                  <a:moveTo>
                    <a:pt x="679432" y="1644603"/>
                  </a:moveTo>
                  <a:cubicBezTo>
                    <a:pt x="933843" y="1558481"/>
                    <a:pt x="1247241" y="1403667"/>
                    <a:pt x="1330203" y="1128275"/>
                  </a:cubicBezTo>
                  <a:cubicBezTo>
                    <a:pt x="1349926" y="1062764"/>
                    <a:pt x="1358559" y="941575"/>
                    <a:pt x="1269996" y="914291"/>
                  </a:cubicBezTo>
                  <a:cubicBezTo>
                    <a:pt x="1189031" y="889428"/>
                    <a:pt x="1103038" y="950208"/>
                    <a:pt x="1059154" y="1012595"/>
                  </a:cubicBezTo>
                  <a:cubicBezTo>
                    <a:pt x="1026879" y="1058457"/>
                    <a:pt x="1012738" y="1149182"/>
                    <a:pt x="973291" y="1184914"/>
                  </a:cubicBezTo>
                  <a:cubicBezTo>
                    <a:pt x="915562" y="1237208"/>
                    <a:pt x="858775" y="1137666"/>
                    <a:pt x="851289" y="1093375"/>
                  </a:cubicBezTo>
                  <a:cubicBezTo>
                    <a:pt x="834559" y="994332"/>
                    <a:pt x="947504" y="929671"/>
                    <a:pt x="1023663" y="892109"/>
                  </a:cubicBezTo>
                  <a:cubicBezTo>
                    <a:pt x="1150065" y="829758"/>
                    <a:pt x="1299425" y="768055"/>
                    <a:pt x="1260772" y="619249"/>
                  </a:cubicBezTo>
                  <a:cubicBezTo>
                    <a:pt x="1222120" y="470443"/>
                    <a:pt x="1057214" y="409720"/>
                    <a:pt x="957615" y="498264"/>
                  </a:cubicBezTo>
                  <a:cubicBezTo>
                    <a:pt x="875541" y="571243"/>
                    <a:pt x="911939" y="684391"/>
                    <a:pt x="862380" y="766650"/>
                  </a:cubicBezTo>
                  <a:cubicBezTo>
                    <a:pt x="818329" y="839740"/>
                    <a:pt x="778531" y="743525"/>
                    <a:pt x="772412" y="693652"/>
                  </a:cubicBezTo>
                  <a:cubicBezTo>
                    <a:pt x="759122" y="585310"/>
                    <a:pt x="837406" y="489280"/>
                    <a:pt x="892030" y="403897"/>
                  </a:cubicBezTo>
                  <a:cubicBezTo>
                    <a:pt x="953789" y="307367"/>
                    <a:pt x="1007267" y="127395"/>
                    <a:pt x="902585" y="37262"/>
                  </a:cubicBezTo>
                  <a:cubicBezTo>
                    <a:pt x="842342" y="-14497"/>
                    <a:pt x="717844" y="-4533"/>
                    <a:pt x="648063" y="20311"/>
                  </a:cubicBezTo>
                  <a:cubicBezTo>
                    <a:pt x="306512" y="141906"/>
                    <a:pt x="631426" y="550207"/>
                    <a:pt x="577671" y="613870"/>
                  </a:cubicBezTo>
                  <a:cubicBezTo>
                    <a:pt x="523916" y="677533"/>
                    <a:pt x="445520" y="600801"/>
                    <a:pt x="418477" y="465582"/>
                  </a:cubicBezTo>
                  <a:cubicBezTo>
                    <a:pt x="391433" y="330363"/>
                    <a:pt x="350654" y="234813"/>
                    <a:pt x="218282" y="306480"/>
                  </a:cubicBezTo>
                  <a:cubicBezTo>
                    <a:pt x="85910" y="378147"/>
                    <a:pt x="130127" y="736685"/>
                    <a:pt x="318546" y="839962"/>
                  </a:cubicBezTo>
                  <a:cubicBezTo>
                    <a:pt x="506965" y="943239"/>
                    <a:pt x="365554" y="1125761"/>
                    <a:pt x="302722" y="1037217"/>
                  </a:cubicBezTo>
                  <a:cubicBezTo>
                    <a:pt x="257360" y="973277"/>
                    <a:pt x="192902" y="794895"/>
                    <a:pt x="98609" y="792899"/>
                  </a:cubicBezTo>
                  <a:cubicBezTo>
                    <a:pt x="-58515" y="789608"/>
                    <a:pt x="5518" y="1096185"/>
                    <a:pt x="63173" y="1158905"/>
                  </a:cubicBezTo>
                  <a:cubicBezTo>
                    <a:pt x="143990" y="1246857"/>
                    <a:pt x="285531" y="1241016"/>
                    <a:pt x="379528" y="1312018"/>
                  </a:cubicBezTo>
                  <a:cubicBezTo>
                    <a:pt x="406831" y="1332647"/>
                    <a:pt x="469588" y="1384720"/>
                    <a:pt x="457462" y="1425332"/>
                  </a:cubicBezTo>
                  <a:cubicBezTo>
                    <a:pt x="440548" y="1481989"/>
                    <a:pt x="353594" y="1442523"/>
                    <a:pt x="320912" y="1424426"/>
                  </a:cubicBezTo>
                  <a:cubicBezTo>
                    <a:pt x="247452" y="1383759"/>
                    <a:pt x="124156" y="1219962"/>
                    <a:pt x="60012" y="1358120"/>
                  </a:cubicBezTo>
                  <a:cubicBezTo>
                    <a:pt x="-19197" y="1528701"/>
                    <a:pt x="207616" y="1712277"/>
                    <a:pt x="679432" y="1644603"/>
                  </a:cubicBezTo>
                  <a:close/>
                </a:path>
              </a:pathLst>
            </a:custGeom>
            <a:solidFill>
              <a:schemeClr val="accent4"/>
            </a:solidFill>
            <a:ln w="1849"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3E8D904-47D9-4416-AEAD-2095394921AB}"/>
                </a:ext>
              </a:extLst>
            </p:cNvPr>
            <p:cNvSpPr/>
            <p:nvPr/>
          </p:nvSpPr>
          <p:spPr>
            <a:xfrm>
              <a:off x="7981215" y="3204762"/>
              <a:ext cx="77922" cy="1241520"/>
            </a:xfrm>
            <a:custGeom>
              <a:avLst/>
              <a:gdLst>
                <a:gd name="connsiteX0" fmla="*/ 68667 w 77922"/>
                <a:gd name="connsiteY0" fmla="*/ 1241291 h 1241520"/>
                <a:gd name="connsiteX1" fmla="*/ 55154 w 77922"/>
                <a:gd name="connsiteY1" fmla="*/ 1232511 h 1241520"/>
                <a:gd name="connsiteX2" fmla="*/ 44599 w 77922"/>
                <a:gd name="connsiteY2" fmla="*/ 9513 h 1241520"/>
                <a:gd name="connsiteX3" fmla="*/ 57946 w 77922"/>
                <a:gd name="connsiteY3" fmla="*/ 178 h 1241520"/>
                <a:gd name="connsiteX4" fmla="*/ 67355 w 77922"/>
                <a:gd name="connsiteY4" fmla="*/ 13044 h 1241520"/>
                <a:gd name="connsiteX5" fmla="*/ 77633 w 77922"/>
                <a:gd name="connsiteY5" fmla="*/ 1227520 h 1241520"/>
                <a:gd name="connsiteX6" fmla="*/ 69074 w 77922"/>
                <a:gd name="connsiteY6" fmla="*/ 1241199 h 1241520"/>
                <a:gd name="connsiteX7" fmla="*/ 68889 w 77922"/>
                <a:gd name="connsiteY7" fmla="*/ 1241236 h 12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22" h="1241520">
                  <a:moveTo>
                    <a:pt x="68667" y="1241291"/>
                  </a:moveTo>
                  <a:cubicBezTo>
                    <a:pt x="62530" y="1242530"/>
                    <a:pt x="56504" y="1238630"/>
                    <a:pt x="55154" y="1232511"/>
                  </a:cubicBezTo>
                  <a:cubicBezTo>
                    <a:pt x="53990" y="1227206"/>
                    <a:pt x="-61043" y="693317"/>
                    <a:pt x="44599" y="9513"/>
                  </a:cubicBezTo>
                  <a:cubicBezTo>
                    <a:pt x="45709" y="3247"/>
                    <a:pt x="51679" y="-931"/>
                    <a:pt x="57946" y="178"/>
                  </a:cubicBezTo>
                  <a:cubicBezTo>
                    <a:pt x="64027" y="1250"/>
                    <a:pt x="68168" y="6925"/>
                    <a:pt x="67355" y="13044"/>
                  </a:cubicBezTo>
                  <a:cubicBezTo>
                    <a:pt x="-37641" y="692614"/>
                    <a:pt x="76486" y="1222270"/>
                    <a:pt x="77633" y="1227520"/>
                  </a:cubicBezTo>
                  <a:cubicBezTo>
                    <a:pt x="79037" y="1233657"/>
                    <a:pt x="75211" y="1239776"/>
                    <a:pt x="69074" y="1241199"/>
                  </a:cubicBezTo>
                  <a:cubicBezTo>
                    <a:pt x="69018" y="1241217"/>
                    <a:pt x="68944" y="1241217"/>
                    <a:pt x="68889" y="1241236"/>
                  </a:cubicBezTo>
                  <a:close/>
                </a:path>
              </a:pathLst>
            </a:custGeom>
            <a:solidFill>
              <a:srgbClr val="FFFFFF"/>
            </a:solidFill>
            <a:ln w="1849"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A5857446-1817-4431-B324-88B2E0ABFE6E}"/>
                </a:ext>
              </a:extLst>
            </p:cNvPr>
            <p:cNvSpPr/>
            <p:nvPr/>
          </p:nvSpPr>
          <p:spPr>
            <a:xfrm>
              <a:off x="7907298" y="3387843"/>
              <a:ext cx="804016" cy="1053113"/>
            </a:xfrm>
            <a:custGeom>
              <a:avLst/>
              <a:gdLst>
                <a:gd name="connsiteX0" fmla="*/ 514507 w 804016"/>
                <a:gd name="connsiteY0" fmla="*/ 969501 h 1053113"/>
                <a:gd name="connsiteX1" fmla="*/ 356458 w 804016"/>
                <a:gd name="connsiteY1" fmla="*/ 887223 h 1053113"/>
                <a:gd name="connsiteX2" fmla="*/ 283442 w 804016"/>
                <a:gd name="connsiteY2" fmla="*/ 850771 h 1053113"/>
                <a:gd name="connsiteX3" fmla="*/ 317528 w 804016"/>
                <a:gd name="connsiteY3" fmla="*/ 798291 h 1053113"/>
                <a:gd name="connsiteX4" fmla="*/ 458663 w 804016"/>
                <a:gd name="connsiteY4" fmla="*/ 835169 h 1053113"/>
                <a:gd name="connsiteX5" fmla="*/ 601147 w 804016"/>
                <a:gd name="connsiteY5" fmla="*/ 838423 h 1053113"/>
                <a:gd name="connsiteX6" fmla="*/ 685827 w 804016"/>
                <a:gd name="connsiteY6" fmla="*/ 744906 h 1053113"/>
                <a:gd name="connsiteX7" fmla="*/ 525006 w 804016"/>
                <a:gd name="connsiteY7" fmla="*/ 653275 h 1053113"/>
                <a:gd name="connsiteX8" fmla="*/ 414521 w 804016"/>
                <a:gd name="connsiteY8" fmla="*/ 615177 h 1053113"/>
                <a:gd name="connsiteX9" fmla="*/ 518315 w 804016"/>
                <a:gd name="connsiteY9" fmla="*/ 535118 h 1053113"/>
                <a:gd name="connsiteX10" fmla="*/ 680393 w 804016"/>
                <a:gd name="connsiteY10" fmla="*/ 551181 h 1053113"/>
                <a:gd name="connsiteX11" fmla="*/ 801267 w 804016"/>
                <a:gd name="connsiteY11" fmla="*/ 494894 h 1053113"/>
                <a:gd name="connsiteX12" fmla="*/ 753650 w 804016"/>
                <a:gd name="connsiteY12" fmla="*/ 375258 h 1053113"/>
                <a:gd name="connsiteX13" fmla="*/ 477167 w 804016"/>
                <a:gd name="connsiteY13" fmla="*/ 413245 h 1053113"/>
                <a:gd name="connsiteX14" fmla="*/ 387846 w 804016"/>
                <a:gd name="connsiteY14" fmla="*/ 356329 h 1053113"/>
                <a:gd name="connsiteX15" fmla="*/ 447830 w 804016"/>
                <a:gd name="connsiteY15" fmla="*/ 288525 h 1053113"/>
                <a:gd name="connsiteX16" fmla="*/ 731375 w 804016"/>
                <a:gd name="connsiteY16" fmla="*/ 68552 h 1053113"/>
                <a:gd name="connsiteX17" fmla="*/ 600130 w 804016"/>
                <a:gd name="connsiteY17" fmla="*/ 157 h 1053113"/>
                <a:gd name="connsiteX18" fmla="*/ 348177 w 804016"/>
                <a:gd name="connsiteY18" fmla="*/ 103785 h 1053113"/>
                <a:gd name="connsiteX19" fmla="*/ 87740 w 804016"/>
                <a:gd name="connsiteY19" fmla="*/ 407274 h 1053113"/>
                <a:gd name="connsiteX20" fmla="*/ 13909 w 804016"/>
                <a:gd name="connsiteY20" fmla="*/ 840327 h 1053113"/>
                <a:gd name="connsiteX21" fmla="*/ 174010 w 804016"/>
                <a:gd name="connsiteY21" fmla="*/ 1006453 h 1053113"/>
                <a:gd name="connsiteX22" fmla="*/ 451787 w 804016"/>
                <a:gd name="connsiteY22" fmla="*/ 1037877 h 1053113"/>
                <a:gd name="connsiteX23" fmla="*/ 514507 w 804016"/>
                <a:gd name="connsiteY23" fmla="*/ 969501 h 105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4016" h="1053113">
                  <a:moveTo>
                    <a:pt x="514507" y="969501"/>
                  </a:moveTo>
                  <a:cubicBezTo>
                    <a:pt x="506336" y="913380"/>
                    <a:pt x="399492" y="895948"/>
                    <a:pt x="356458" y="887223"/>
                  </a:cubicBezTo>
                  <a:cubicBezTo>
                    <a:pt x="331503" y="882158"/>
                    <a:pt x="295956" y="876798"/>
                    <a:pt x="283442" y="850771"/>
                  </a:cubicBezTo>
                  <a:cubicBezTo>
                    <a:pt x="270318" y="823431"/>
                    <a:pt x="291132" y="802709"/>
                    <a:pt x="317528" y="798291"/>
                  </a:cubicBezTo>
                  <a:cubicBezTo>
                    <a:pt x="364758" y="790324"/>
                    <a:pt x="415056" y="820954"/>
                    <a:pt x="458663" y="835169"/>
                  </a:cubicBezTo>
                  <a:cubicBezTo>
                    <a:pt x="505505" y="850438"/>
                    <a:pt x="554231" y="857998"/>
                    <a:pt x="601147" y="838423"/>
                  </a:cubicBezTo>
                  <a:cubicBezTo>
                    <a:pt x="638579" y="822821"/>
                    <a:pt x="677195" y="785074"/>
                    <a:pt x="685827" y="744906"/>
                  </a:cubicBezTo>
                  <a:cubicBezTo>
                    <a:pt x="709766" y="633718"/>
                    <a:pt x="597967" y="638598"/>
                    <a:pt x="525006" y="653275"/>
                  </a:cubicBezTo>
                  <a:cubicBezTo>
                    <a:pt x="489589" y="660392"/>
                    <a:pt x="420066" y="665180"/>
                    <a:pt x="414521" y="615177"/>
                  </a:cubicBezTo>
                  <a:cubicBezTo>
                    <a:pt x="408623" y="561977"/>
                    <a:pt x="476556" y="536135"/>
                    <a:pt x="518315" y="535118"/>
                  </a:cubicBezTo>
                  <a:cubicBezTo>
                    <a:pt x="572883" y="533787"/>
                    <a:pt x="626342" y="546504"/>
                    <a:pt x="680393" y="551181"/>
                  </a:cubicBezTo>
                  <a:cubicBezTo>
                    <a:pt x="729138" y="555377"/>
                    <a:pt x="786978" y="550849"/>
                    <a:pt x="801267" y="494894"/>
                  </a:cubicBezTo>
                  <a:cubicBezTo>
                    <a:pt x="812358" y="451657"/>
                    <a:pt x="788568" y="401470"/>
                    <a:pt x="753650" y="375258"/>
                  </a:cubicBezTo>
                  <a:cubicBezTo>
                    <a:pt x="672906" y="314738"/>
                    <a:pt x="564047" y="414557"/>
                    <a:pt x="477167" y="413245"/>
                  </a:cubicBezTo>
                  <a:cubicBezTo>
                    <a:pt x="446389" y="412746"/>
                    <a:pt x="395832" y="389473"/>
                    <a:pt x="387846" y="356329"/>
                  </a:cubicBezTo>
                  <a:cubicBezTo>
                    <a:pt x="379676" y="322538"/>
                    <a:pt x="423708" y="300467"/>
                    <a:pt x="447830" y="288525"/>
                  </a:cubicBezTo>
                  <a:cubicBezTo>
                    <a:pt x="519387" y="253108"/>
                    <a:pt x="846353" y="210888"/>
                    <a:pt x="731375" y="68552"/>
                  </a:cubicBezTo>
                  <a:cubicBezTo>
                    <a:pt x="702446" y="32691"/>
                    <a:pt x="645992" y="2005"/>
                    <a:pt x="600130" y="157"/>
                  </a:cubicBezTo>
                  <a:cubicBezTo>
                    <a:pt x="513619" y="-3392"/>
                    <a:pt x="415555" y="54023"/>
                    <a:pt x="348177" y="103785"/>
                  </a:cubicBezTo>
                  <a:cubicBezTo>
                    <a:pt x="242183" y="182069"/>
                    <a:pt x="148925" y="290485"/>
                    <a:pt x="87740" y="407274"/>
                  </a:cubicBezTo>
                  <a:cubicBezTo>
                    <a:pt x="-47498" y="665254"/>
                    <a:pt x="13909" y="840327"/>
                    <a:pt x="13909" y="840327"/>
                  </a:cubicBezTo>
                  <a:cubicBezTo>
                    <a:pt x="51231" y="903804"/>
                    <a:pt x="109423" y="970093"/>
                    <a:pt x="174010" y="1006453"/>
                  </a:cubicBezTo>
                  <a:cubicBezTo>
                    <a:pt x="249928" y="1049191"/>
                    <a:pt x="368104" y="1069118"/>
                    <a:pt x="451787" y="1037877"/>
                  </a:cubicBezTo>
                  <a:cubicBezTo>
                    <a:pt x="478738" y="1027711"/>
                    <a:pt x="519553" y="1004235"/>
                    <a:pt x="514507" y="969501"/>
                  </a:cubicBezTo>
                  <a:close/>
                </a:path>
              </a:pathLst>
            </a:custGeom>
            <a:solidFill>
              <a:schemeClr val="accent4"/>
            </a:solidFill>
            <a:ln w="1849" cap="flat">
              <a:noFill/>
              <a:prstDash val="solid"/>
              <a:miter/>
            </a:ln>
          </p:spPr>
          <p:txBody>
            <a:bodyPr rtlCol="0" anchor="ctr"/>
            <a:lstStyle/>
            <a:p>
              <a:endParaRPr lang="en-IN"/>
            </a:p>
          </p:txBody>
        </p:sp>
        <p:grpSp>
          <p:nvGrpSpPr>
            <p:cNvPr id="75" name="Graphic 4">
              <a:extLst>
                <a:ext uri="{FF2B5EF4-FFF2-40B4-BE49-F238E27FC236}">
                  <a16:creationId xmlns:a16="http://schemas.microsoft.com/office/drawing/2014/main" id="{2C98D2FF-E614-4737-A5CB-69342BC48713}"/>
                </a:ext>
              </a:extLst>
            </p:cNvPr>
            <p:cNvGrpSpPr/>
            <p:nvPr/>
          </p:nvGrpSpPr>
          <p:grpSpPr>
            <a:xfrm>
              <a:off x="4063651" y="2199815"/>
              <a:ext cx="2557086" cy="2314085"/>
              <a:chOff x="4063651" y="2199815"/>
              <a:chExt cx="2557086" cy="2314085"/>
            </a:xfrm>
            <a:solidFill>
              <a:srgbClr val="97A6B7"/>
            </a:solidFill>
          </p:grpSpPr>
          <p:sp>
            <p:nvSpPr>
              <p:cNvPr id="76" name="Freeform: Shape 75">
                <a:extLst>
                  <a:ext uri="{FF2B5EF4-FFF2-40B4-BE49-F238E27FC236}">
                    <a16:creationId xmlns:a16="http://schemas.microsoft.com/office/drawing/2014/main" id="{92F77653-3ADD-4D25-B448-29C2484083B5}"/>
                  </a:ext>
                </a:extLst>
              </p:cNvPr>
              <p:cNvSpPr/>
              <p:nvPr/>
            </p:nvSpPr>
            <p:spPr>
              <a:xfrm>
                <a:off x="4063688" y="2199918"/>
                <a:ext cx="2557049" cy="2313981"/>
              </a:xfrm>
              <a:custGeom>
                <a:avLst/>
                <a:gdLst>
                  <a:gd name="connsiteX0" fmla="*/ 2503351 w 2557049"/>
                  <a:gd name="connsiteY0" fmla="*/ 707800 h 2313981"/>
                  <a:gd name="connsiteX1" fmla="*/ 1903377 w 2557049"/>
                  <a:gd name="connsiteY1" fmla="*/ 1046226 h 2313981"/>
                  <a:gd name="connsiteX2" fmla="*/ 1484892 w 2557049"/>
                  <a:gd name="connsiteY2" fmla="*/ 1342267 h 2313981"/>
                  <a:gd name="connsiteX3" fmla="*/ 1532546 w 2557049"/>
                  <a:gd name="connsiteY3" fmla="*/ 1862883 h 2313981"/>
                  <a:gd name="connsiteX4" fmla="*/ 136028 w 2557049"/>
                  <a:gd name="connsiteY4" fmla="*/ 2117979 h 2313981"/>
                  <a:gd name="connsiteX5" fmla="*/ 43602 w 2557049"/>
                  <a:gd name="connsiteY5" fmla="*/ 1909096 h 2313981"/>
                  <a:gd name="connsiteX6" fmla="*/ 230007 w 2557049"/>
                  <a:gd name="connsiteY6" fmla="*/ 1416854 h 2313981"/>
                  <a:gd name="connsiteX7" fmla="*/ 873291 w 2557049"/>
                  <a:gd name="connsiteY7" fmla="*/ 853759 h 2313981"/>
                  <a:gd name="connsiteX8" fmla="*/ 1687101 w 2557049"/>
                  <a:gd name="connsiteY8" fmla="*/ 483 h 2313981"/>
                  <a:gd name="connsiteX9" fmla="*/ 1932233 w 2557049"/>
                  <a:gd name="connsiteY9" fmla="*/ 24144 h 2313981"/>
                  <a:gd name="connsiteX10" fmla="*/ 2503351 w 2557049"/>
                  <a:gd name="connsiteY10" fmla="*/ 707800 h 23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7049" h="2313981">
                    <a:moveTo>
                      <a:pt x="2503351" y="707800"/>
                    </a:moveTo>
                    <a:cubicBezTo>
                      <a:pt x="2284338" y="957498"/>
                      <a:pt x="1801062" y="824368"/>
                      <a:pt x="1903377" y="1046226"/>
                    </a:cubicBezTo>
                    <a:cubicBezTo>
                      <a:pt x="2005693" y="1268086"/>
                      <a:pt x="1579406" y="1327386"/>
                      <a:pt x="1484892" y="1342267"/>
                    </a:cubicBezTo>
                    <a:cubicBezTo>
                      <a:pt x="1390377" y="1357147"/>
                      <a:pt x="1627505" y="1732507"/>
                      <a:pt x="1532546" y="1862883"/>
                    </a:cubicBezTo>
                    <a:cubicBezTo>
                      <a:pt x="1437588" y="1993259"/>
                      <a:pt x="497913" y="2629445"/>
                      <a:pt x="136028" y="2117979"/>
                    </a:cubicBezTo>
                    <a:cubicBezTo>
                      <a:pt x="99219" y="2051173"/>
                      <a:pt x="68293" y="1981280"/>
                      <a:pt x="43602" y="1909096"/>
                    </a:cubicBezTo>
                    <a:cubicBezTo>
                      <a:pt x="-20855" y="1719087"/>
                      <a:pt x="-51615" y="1461755"/>
                      <a:pt x="230007" y="1416854"/>
                    </a:cubicBezTo>
                    <a:cubicBezTo>
                      <a:pt x="685482" y="1344392"/>
                      <a:pt x="248954" y="844479"/>
                      <a:pt x="873291" y="853759"/>
                    </a:cubicBezTo>
                    <a:cubicBezTo>
                      <a:pt x="1497628" y="863038"/>
                      <a:pt x="1138073" y="19116"/>
                      <a:pt x="1687101" y="483"/>
                    </a:cubicBezTo>
                    <a:cubicBezTo>
                      <a:pt x="1769489" y="-2123"/>
                      <a:pt x="1851859" y="5825"/>
                      <a:pt x="1932233" y="24144"/>
                    </a:cubicBezTo>
                    <a:cubicBezTo>
                      <a:pt x="2368354" y="122226"/>
                      <a:pt x="2688831" y="496366"/>
                      <a:pt x="2503351" y="707800"/>
                    </a:cubicBezTo>
                    <a:close/>
                  </a:path>
                </a:pathLst>
              </a:custGeom>
              <a:solidFill>
                <a:schemeClr val="tx1">
                  <a:lumMod val="50000"/>
                  <a:lumOff val="50000"/>
                </a:schemeClr>
              </a:solidFill>
              <a:ln w="1849"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0B3C93B-7930-496C-8073-DE0FAFFC8C59}"/>
                  </a:ext>
                </a:extLst>
              </p:cNvPr>
              <p:cNvSpPr/>
              <p:nvPr/>
            </p:nvSpPr>
            <p:spPr>
              <a:xfrm>
                <a:off x="4063651" y="2199815"/>
                <a:ext cx="1932306" cy="1917382"/>
              </a:xfrm>
              <a:custGeom>
                <a:avLst/>
                <a:gdLst>
                  <a:gd name="connsiteX0" fmla="*/ 1932307 w 1932306"/>
                  <a:gd name="connsiteY0" fmla="*/ 24210 h 1917382"/>
                  <a:gd name="connsiteX1" fmla="*/ 1687175 w 1932306"/>
                  <a:gd name="connsiteY1" fmla="*/ 369513 h 1917382"/>
                  <a:gd name="connsiteX2" fmla="*/ 1416145 w 1932306"/>
                  <a:gd name="connsiteY2" fmla="*/ 700195 h 1917382"/>
                  <a:gd name="connsiteX3" fmla="*/ 865490 w 1932306"/>
                  <a:gd name="connsiteY3" fmla="*/ 1174894 h 1917382"/>
                  <a:gd name="connsiteX4" fmla="*/ 522368 w 1932306"/>
                  <a:gd name="connsiteY4" fmla="*/ 1722388 h 1917382"/>
                  <a:gd name="connsiteX5" fmla="*/ 43602 w 1932306"/>
                  <a:gd name="connsiteY5" fmla="*/ 1909088 h 1917382"/>
                  <a:gd name="connsiteX6" fmla="*/ 230007 w 1932306"/>
                  <a:gd name="connsiteY6" fmla="*/ 1416847 h 1917382"/>
                  <a:gd name="connsiteX7" fmla="*/ 873291 w 1932306"/>
                  <a:gd name="connsiteY7" fmla="*/ 853751 h 1917382"/>
                  <a:gd name="connsiteX8" fmla="*/ 1687101 w 1932306"/>
                  <a:gd name="connsiteY8" fmla="*/ 475 h 1917382"/>
                  <a:gd name="connsiteX9" fmla="*/ 1932307 w 1932306"/>
                  <a:gd name="connsiteY9" fmla="*/ 24210 h 191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2306" h="1917382">
                    <a:moveTo>
                      <a:pt x="1932307" y="24210"/>
                    </a:moveTo>
                    <a:cubicBezTo>
                      <a:pt x="1652811" y="43102"/>
                      <a:pt x="1720966" y="307440"/>
                      <a:pt x="1687175" y="369513"/>
                    </a:cubicBezTo>
                    <a:cubicBezTo>
                      <a:pt x="1545541" y="340251"/>
                      <a:pt x="1487054" y="366611"/>
                      <a:pt x="1416145" y="700195"/>
                    </a:cubicBezTo>
                    <a:cubicBezTo>
                      <a:pt x="1345236" y="1033778"/>
                      <a:pt x="1003519" y="1211199"/>
                      <a:pt x="865490" y="1174894"/>
                    </a:cubicBezTo>
                    <a:cubicBezTo>
                      <a:pt x="727461" y="1138589"/>
                      <a:pt x="771419" y="1346584"/>
                      <a:pt x="522368" y="1722388"/>
                    </a:cubicBezTo>
                    <a:cubicBezTo>
                      <a:pt x="396854" y="1911806"/>
                      <a:pt x="204017" y="1933858"/>
                      <a:pt x="43602" y="1909088"/>
                    </a:cubicBezTo>
                    <a:cubicBezTo>
                      <a:pt x="-20855" y="1719079"/>
                      <a:pt x="-51615" y="1461747"/>
                      <a:pt x="230007" y="1416847"/>
                    </a:cubicBezTo>
                    <a:cubicBezTo>
                      <a:pt x="685482" y="1344385"/>
                      <a:pt x="248954" y="844472"/>
                      <a:pt x="873291" y="853751"/>
                    </a:cubicBezTo>
                    <a:cubicBezTo>
                      <a:pt x="1497628" y="863031"/>
                      <a:pt x="1138073" y="19108"/>
                      <a:pt x="1687101" y="475"/>
                    </a:cubicBezTo>
                    <a:cubicBezTo>
                      <a:pt x="1769508" y="-2112"/>
                      <a:pt x="1851915" y="5873"/>
                      <a:pt x="1932307" y="24210"/>
                    </a:cubicBezTo>
                    <a:close/>
                  </a:path>
                </a:pathLst>
              </a:custGeom>
              <a:solidFill>
                <a:schemeClr val="tx1">
                  <a:lumMod val="50000"/>
                  <a:lumOff val="50000"/>
                </a:schemeClr>
              </a:solidFill>
              <a:ln w="1849" cap="flat">
                <a:noFill/>
                <a:prstDash val="solid"/>
                <a:miter/>
              </a:ln>
            </p:spPr>
            <p:txBody>
              <a:bodyPr rtlCol="0" anchor="ctr"/>
              <a:lstStyle/>
              <a:p>
                <a:endParaRPr lang="en-IN"/>
              </a:p>
            </p:txBody>
          </p:sp>
        </p:grpSp>
        <p:sp>
          <p:nvSpPr>
            <p:cNvPr id="78" name="Freeform: Shape 77">
              <a:extLst>
                <a:ext uri="{FF2B5EF4-FFF2-40B4-BE49-F238E27FC236}">
                  <a16:creationId xmlns:a16="http://schemas.microsoft.com/office/drawing/2014/main" id="{577FFB56-8EB8-4933-ABDD-DFBD6B9899FC}"/>
                </a:ext>
              </a:extLst>
            </p:cNvPr>
            <p:cNvSpPr/>
            <p:nvPr/>
          </p:nvSpPr>
          <p:spPr>
            <a:xfrm>
              <a:off x="5421531" y="4300613"/>
              <a:ext cx="2803073" cy="1121107"/>
            </a:xfrm>
            <a:custGeom>
              <a:avLst/>
              <a:gdLst>
                <a:gd name="connsiteX0" fmla="*/ 2674010 w 2803073"/>
                <a:gd name="connsiteY0" fmla="*/ 541486 h 1121107"/>
                <a:gd name="connsiteX1" fmla="*/ 2603951 w 2803073"/>
                <a:gd name="connsiteY1" fmla="*/ 631749 h 1121107"/>
                <a:gd name="connsiteX2" fmla="*/ 1942663 w 2803073"/>
                <a:gd name="connsiteY2" fmla="*/ 722401 h 1121107"/>
                <a:gd name="connsiteX3" fmla="*/ 653710 w 2803073"/>
                <a:gd name="connsiteY3" fmla="*/ 1121107 h 1121107"/>
                <a:gd name="connsiteX4" fmla="*/ 0 w 2803073"/>
                <a:gd name="connsiteY4" fmla="*/ 892335 h 1121107"/>
                <a:gd name="connsiteX5" fmla="*/ 427414 w 2803073"/>
                <a:gd name="connsiteY5" fmla="*/ 452776 h 1121107"/>
                <a:gd name="connsiteX6" fmla="*/ 2602306 w 2803073"/>
                <a:gd name="connsiteY6" fmla="*/ 0 h 1121107"/>
                <a:gd name="connsiteX7" fmla="*/ 2803074 w 2803073"/>
                <a:gd name="connsiteY7" fmla="*/ 233338 h 1121107"/>
                <a:gd name="connsiteX8" fmla="*/ 2674010 w 2803073"/>
                <a:gd name="connsiteY8" fmla="*/ 541486 h 112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3073" h="1121107">
                  <a:moveTo>
                    <a:pt x="2674010" y="541486"/>
                  </a:moveTo>
                  <a:lnTo>
                    <a:pt x="2603951" y="631749"/>
                  </a:lnTo>
                  <a:lnTo>
                    <a:pt x="1942663" y="722401"/>
                  </a:lnTo>
                  <a:lnTo>
                    <a:pt x="653710" y="1121107"/>
                  </a:lnTo>
                  <a:lnTo>
                    <a:pt x="0" y="892335"/>
                  </a:lnTo>
                  <a:lnTo>
                    <a:pt x="427414" y="452776"/>
                  </a:lnTo>
                  <a:lnTo>
                    <a:pt x="2602306" y="0"/>
                  </a:lnTo>
                  <a:lnTo>
                    <a:pt x="2803074" y="233338"/>
                  </a:lnTo>
                  <a:lnTo>
                    <a:pt x="2674010" y="541486"/>
                  </a:lnTo>
                  <a:close/>
                </a:path>
              </a:pathLst>
            </a:custGeom>
            <a:solidFill>
              <a:srgbClr val="311944"/>
            </a:solidFill>
            <a:ln w="1849"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15A151B3-89D7-482A-AD6A-0C10D916B963}"/>
                </a:ext>
              </a:extLst>
            </p:cNvPr>
            <p:cNvSpPr/>
            <p:nvPr/>
          </p:nvSpPr>
          <p:spPr>
            <a:xfrm>
              <a:off x="5335009" y="4882098"/>
              <a:ext cx="638803" cy="754715"/>
            </a:xfrm>
            <a:custGeom>
              <a:avLst/>
              <a:gdLst>
                <a:gd name="connsiteX0" fmla="*/ 112401 w 638803"/>
                <a:gd name="connsiteY0" fmla="*/ 662086 h 754715"/>
                <a:gd name="connsiteX1" fmla="*/ 123233 w 638803"/>
                <a:gd name="connsiteY1" fmla="*/ 666449 h 754715"/>
                <a:gd name="connsiteX2" fmla="*/ 331284 w 638803"/>
                <a:gd name="connsiteY2" fmla="*/ 754715 h 754715"/>
                <a:gd name="connsiteX3" fmla="*/ 438036 w 638803"/>
                <a:gd name="connsiteY3" fmla="*/ 711275 h 754715"/>
                <a:gd name="connsiteX4" fmla="*/ 638803 w 638803"/>
                <a:gd name="connsiteY4" fmla="*/ 566074 h 754715"/>
                <a:gd name="connsiteX5" fmla="*/ 638803 w 638803"/>
                <a:gd name="connsiteY5" fmla="*/ 250587 h 754715"/>
                <a:gd name="connsiteX6" fmla="*/ 628766 w 638803"/>
                <a:gd name="connsiteY6" fmla="*/ 119028 h 754715"/>
                <a:gd name="connsiteX7" fmla="*/ 394799 w 638803"/>
                <a:gd name="connsiteY7" fmla="*/ 13663 h 754715"/>
                <a:gd name="connsiteX8" fmla="*/ 42823 w 638803"/>
                <a:gd name="connsiteY8" fmla="*/ 236650 h 754715"/>
                <a:gd name="connsiteX9" fmla="*/ 112401 w 638803"/>
                <a:gd name="connsiteY9" fmla="*/ 662086 h 75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803" h="754715">
                  <a:moveTo>
                    <a:pt x="112401" y="662086"/>
                  </a:moveTo>
                  <a:cubicBezTo>
                    <a:pt x="115987" y="663657"/>
                    <a:pt x="123233" y="666449"/>
                    <a:pt x="123233" y="666449"/>
                  </a:cubicBezTo>
                  <a:lnTo>
                    <a:pt x="331284" y="754715"/>
                  </a:lnTo>
                  <a:lnTo>
                    <a:pt x="438036" y="711275"/>
                  </a:lnTo>
                  <a:lnTo>
                    <a:pt x="638803" y="566074"/>
                  </a:lnTo>
                  <a:lnTo>
                    <a:pt x="638803" y="250587"/>
                  </a:lnTo>
                  <a:lnTo>
                    <a:pt x="628766" y="119028"/>
                  </a:lnTo>
                  <a:lnTo>
                    <a:pt x="394799" y="13663"/>
                  </a:lnTo>
                  <a:cubicBezTo>
                    <a:pt x="277584" y="-38096"/>
                    <a:pt x="119980" y="61724"/>
                    <a:pt x="42823" y="236650"/>
                  </a:cubicBezTo>
                  <a:cubicBezTo>
                    <a:pt x="-34334" y="411575"/>
                    <a:pt x="-4906" y="610383"/>
                    <a:pt x="112401" y="662086"/>
                  </a:cubicBezTo>
                  <a:close/>
                </a:path>
              </a:pathLst>
            </a:custGeom>
            <a:solidFill>
              <a:srgbClr val="444B8C"/>
            </a:solidFill>
            <a:ln w="1849"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D0853D46-7B18-48D0-BBCF-986E1DE39D9C}"/>
                </a:ext>
              </a:extLst>
            </p:cNvPr>
            <p:cNvSpPr/>
            <p:nvPr/>
          </p:nvSpPr>
          <p:spPr>
            <a:xfrm>
              <a:off x="7417094" y="4556361"/>
              <a:ext cx="525038" cy="614680"/>
            </a:xfrm>
            <a:custGeom>
              <a:avLst/>
              <a:gdLst>
                <a:gd name="connsiteX0" fmla="*/ 80082 w 525038"/>
                <a:gd name="connsiteY0" fmla="*/ 533346 h 614680"/>
                <a:gd name="connsiteX1" fmla="*/ 268630 w 525038"/>
                <a:gd name="connsiteY1" fmla="*/ 614681 h 614680"/>
                <a:gd name="connsiteX2" fmla="*/ 499935 w 525038"/>
                <a:gd name="connsiteY2" fmla="*/ 448130 h 614680"/>
                <a:gd name="connsiteX3" fmla="*/ 525038 w 525038"/>
                <a:gd name="connsiteY3" fmla="*/ 221335 h 614680"/>
                <a:gd name="connsiteX4" fmla="*/ 493207 w 525038"/>
                <a:gd name="connsiteY4" fmla="*/ 66189 h 614680"/>
                <a:gd name="connsiteX5" fmla="*/ 330371 w 525038"/>
                <a:gd name="connsiteY5" fmla="*/ 10475 h 614680"/>
                <a:gd name="connsiteX6" fmla="*/ 316248 w 525038"/>
                <a:gd name="connsiteY6" fmla="*/ 5594 h 614680"/>
                <a:gd name="connsiteX7" fmla="*/ 315102 w 525038"/>
                <a:gd name="connsiteY7" fmla="*/ 5243 h 614680"/>
                <a:gd name="connsiteX8" fmla="*/ 315102 w 525038"/>
                <a:gd name="connsiteY8" fmla="*/ 5243 h 614680"/>
                <a:gd name="connsiteX9" fmla="*/ 43074 w 525038"/>
                <a:gd name="connsiteY9" fmla="*/ 194236 h 614680"/>
                <a:gd name="connsiteX10" fmla="*/ 80082 w 525038"/>
                <a:gd name="connsiteY10" fmla="*/ 533346 h 61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038" h="614680">
                  <a:moveTo>
                    <a:pt x="80082" y="533346"/>
                  </a:moveTo>
                  <a:lnTo>
                    <a:pt x="268630" y="614681"/>
                  </a:lnTo>
                  <a:lnTo>
                    <a:pt x="499935" y="448130"/>
                  </a:lnTo>
                  <a:lnTo>
                    <a:pt x="525038" y="221335"/>
                  </a:lnTo>
                  <a:lnTo>
                    <a:pt x="493207" y="66189"/>
                  </a:lnTo>
                  <a:lnTo>
                    <a:pt x="330371" y="10475"/>
                  </a:lnTo>
                  <a:cubicBezTo>
                    <a:pt x="325712" y="8626"/>
                    <a:pt x="320981" y="7036"/>
                    <a:pt x="316248" y="5594"/>
                  </a:cubicBezTo>
                  <a:lnTo>
                    <a:pt x="315102" y="5243"/>
                  </a:lnTo>
                  <a:lnTo>
                    <a:pt x="315102" y="5243"/>
                  </a:lnTo>
                  <a:cubicBezTo>
                    <a:pt x="218739" y="-21800"/>
                    <a:pt x="100933" y="57945"/>
                    <a:pt x="43074" y="194236"/>
                  </a:cubicBezTo>
                  <a:cubicBezTo>
                    <a:pt x="-19313" y="340583"/>
                    <a:pt x="-19646" y="487244"/>
                    <a:pt x="80082" y="533346"/>
                  </a:cubicBezTo>
                  <a:close/>
                </a:path>
              </a:pathLst>
            </a:custGeom>
            <a:solidFill>
              <a:srgbClr val="444B8C"/>
            </a:solidFill>
            <a:ln w="1849"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0408E4C0-9529-4DBA-8B60-607DF62A2334}"/>
                </a:ext>
              </a:extLst>
            </p:cNvPr>
            <p:cNvSpPr/>
            <p:nvPr/>
          </p:nvSpPr>
          <p:spPr>
            <a:xfrm rot="-3972001">
              <a:off x="5470722" y="5086656"/>
              <a:ext cx="702473" cy="471113"/>
            </a:xfrm>
            <a:custGeom>
              <a:avLst/>
              <a:gdLst>
                <a:gd name="connsiteX0" fmla="*/ 702474 w 702473"/>
                <a:gd name="connsiteY0" fmla="*/ 235557 h 471113"/>
                <a:gd name="connsiteX1" fmla="*/ 351237 w 702473"/>
                <a:gd name="connsiteY1" fmla="*/ 471113 h 471113"/>
                <a:gd name="connsiteX2" fmla="*/ 0 w 702473"/>
                <a:gd name="connsiteY2" fmla="*/ 235557 h 471113"/>
                <a:gd name="connsiteX3" fmla="*/ 351237 w 702473"/>
                <a:gd name="connsiteY3" fmla="*/ 0 h 471113"/>
                <a:gd name="connsiteX4" fmla="*/ 702474 w 702473"/>
                <a:gd name="connsiteY4" fmla="*/ 235557 h 471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473" h="471113">
                  <a:moveTo>
                    <a:pt x="702474" y="235557"/>
                  </a:moveTo>
                  <a:cubicBezTo>
                    <a:pt x="702474" y="365651"/>
                    <a:pt x="545220" y="471113"/>
                    <a:pt x="351237" y="471113"/>
                  </a:cubicBezTo>
                  <a:cubicBezTo>
                    <a:pt x="157254" y="471113"/>
                    <a:pt x="0" y="365651"/>
                    <a:pt x="0" y="235557"/>
                  </a:cubicBezTo>
                  <a:cubicBezTo>
                    <a:pt x="0" y="105462"/>
                    <a:pt x="157254" y="0"/>
                    <a:pt x="351237" y="0"/>
                  </a:cubicBezTo>
                  <a:cubicBezTo>
                    <a:pt x="545220" y="0"/>
                    <a:pt x="702474" y="105462"/>
                    <a:pt x="702474" y="235557"/>
                  </a:cubicBezTo>
                  <a:close/>
                </a:path>
              </a:pathLst>
            </a:custGeom>
            <a:solidFill>
              <a:srgbClr val="D8DEE8"/>
            </a:solidFill>
            <a:ln w="1849"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26292497-0FE8-4F66-A2CB-8FC6B3766E19}"/>
                </a:ext>
              </a:extLst>
            </p:cNvPr>
            <p:cNvSpPr/>
            <p:nvPr/>
          </p:nvSpPr>
          <p:spPr>
            <a:xfrm rot="-3972001">
              <a:off x="5589379" y="5186049"/>
              <a:ext cx="433921" cy="290993"/>
            </a:xfrm>
            <a:custGeom>
              <a:avLst/>
              <a:gdLst>
                <a:gd name="connsiteX0" fmla="*/ 433921 w 433921"/>
                <a:gd name="connsiteY0" fmla="*/ 145497 h 290993"/>
                <a:gd name="connsiteX1" fmla="*/ 216960 w 433921"/>
                <a:gd name="connsiteY1" fmla="*/ 290994 h 290993"/>
                <a:gd name="connsiteX2" fmla="*/ 0 w 433921"/>
                <a:gd name="connsiteY2" fmla="*/ 145497 h 290993"/>
                <a:gd name="connsiteX3" fmla="*/ 216960 w 433921"/>
                <a:gd name="connsiteY3" fmla="*/ 0 h 290993"/>
                <a:gd name="connsiteX4" fmla="*/ 433921 w 433921"/>
                <a:gd name="connsiteY4" fmla="*/ 145497 h 290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21" h="290993">
                  <a:moveTo>
                    <a:pt x="433921" y="145497"/>
                  </a:moveTo>
                  <a:cubicBezTo>
                    <a:pt x="433921" y="225852"/>
                    <a:pt x="336784" y="290994"/>
                    <a:pt x="216960" y="290994"/>
                  </a:cubicBezTo>
                  <a:cubicBezTo>
                    <a:pt x="97136" y="290994"/>
                    <a:pt x="0" y="225852"/>
                    <a:pt x="0" y="145497"/>
                  </a:cubicBezTo>
                  <a:cubicBezTo>
                    <a:pt x="0" y="65141"/>
                    <a:pt x="97136" y="0"/>
                    <a:pt x="216960" y="0"/>
                  </a:cubicBezTo>
                  <a:cubicBezTo>
                    <a:pt x="336784" y="0"/>
                    <a:pt x="433921" y="65141"/>
                    <a:pt x="433921" y="145497"/>
                  </a:cubicBezTo>
                  <a:close/>
                </a:path>
              </a:pathLst>
            </a:custGeom>
            <a:solidFill>
              <a:srgbClr val="FFFFFF"/>
            </a:solidFill>
            <a:ln w="1849"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6664405-1C99-451D-A6A0-568AAD16C9E5}"/>
                </a:ext>
              </a:extLst>
            </p:cNvPr>
            <p:cNvSpPr/>
            <p:nvPr/>
          </p:nvSpPr>
          <p:spPr>
            <a:xfrm rot="-4130324">
              <a:off x="7477161" y="4679379"/>
              <a:ext cx="591297" cy="407950"/>
            </a:xfrm>
            <a:custGeom>
              <a:avLst/>
              <a:gdLst>
                <a:gd name="connsiteX0" fmla="*/ 591282 w 591297"/>
                <a:gd name="connsiteY0" fmla="*/ 203967 h 407950"/>
                <a:gd name="connsiteX1" fmla="*/ 295634 w 591297"/>
                <a:gd name="connsiteY1" fmla="*/ 407942 h 407950"/>
                <a:gd name="connsiteX2" fmla="*/ -15 w 591297"/>
                <a:gd name="connsiteY2" fmla="*/ 203967 h 407950"/>
                <a:gd name="connsiteX3" fmla="*/ 295634 w 591297"/>
                <a:gd name="connsiteY3" fmla="*/ -8 h 407950"/>
                <a:gd name="connsiteX4" fmla="*/ 591282 w 591297"/>
                <a:gd name="connsiteY4" fmla="*/ 203967 h 40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7" h="407950">
                  <a:moveTo>
                    <a:pt x="591282" y="203967"/>
                  </a:moveTo>
                  <a:cubicBezTo>
                    <a:pt x="591282" y="316619"/>
                    <a:pt x="458915" y="407942"/>
                    <a:pt x="295634" y="407942"/>
                  </a:cubicBezTo>
                  <a:cubicBezTo>
                    <a:pt x="132351" y="407942"/>
                    <a:pt x="-15" y="316619"/>
                    <a:pt x="-15" y="203967"/>
                  </a:cubicBezTo>
                  <a:cubicBezTo>
                    <a:pt x="-15" y="91314"/>
                    <a:pt x="132352" y="-8"/>
                    <a:pt x="295634" y="-8"/>
                  </a:cubicBezTo>
                  <a:cubicBezTo>
                    <a:pt x="458916" y="-8"/>
                    <a:pt x="591282" y="91315"/>
                    <a:pt x="591282" y="203967"/>
                  </a:cubicBezTo>
                  <a:close/>
                </a:path>
              </a:pathLst>
            </a:custGeom>
            <a:solidFill>
              <a:srgbClr val="D8DEE8"/>
            </a:solidFill>
            <a:ln w="184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005B5D6A-6EA9-4AAC-A925-9980D638E096}"/>
                </a:ext>
              </a:extLst>
            </p:cNvPr>
            <p:cNvSpPr/>
            <p:nvPr/>
          </p:nvSpPr>
          <p:spPr>
            <a:xfrm rot="-4117801">
              <a:off x="7605143" y="4779810"/>
              <a:ext cx="366265" cy="252692"/>
            </a:xfrm>
            <a:custGeom>
              <a:avLst/>
              <a:gdLst>
                <a:gd name="connsiteX0" fmla="*/ 366265 w 366265"/>
                <a:gd name="connsiteY0" fmla="*/ 126346 h 252692"/>
                <a:gd name="connsiteX1" fmla="*/ 183133 w 366265"/>
                <a:gd name="connsiteY1" fmla="*/ 252693 h 252692"/>
                <a:gd name="connsiteX2" fmla="*/ 0 w 366265"/>
                <a:gd name="connsiteY2" fmla="*/ 126346 h 252692"/>
                <a:gd name="connsiteX3" fmla="*/ 183133 w 366265"/>
                <a:gd name="connsiteY3" fmla="*/ 0 h 252692"/>
                <a:gd name="connsiteX4" fmla="*/ 366265 w 366265"/>
                <a:gd name="connsiteY4" fmla="*/ 126346 h 25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265" h="252692">
                  <a:moveTo>
                    <a:pt x="366265" y="126346"/>
                  </a:moveTo>
                  <a:cubicBezTo>
                    <a:pt x="366265" y="196126"/>
                    <a:pt x="284274" y="252693"/>
                    <a:pt x="183133" y="252693"/>
                  </a:cubicBezTo>
                  <a:cubicBezTo>
                    <a:pt x="81991" y="252693"/>
                    <a:pt x="0" y="196126"/>
                    <a:pt x="0" y="126346"/>
                  </a:cubicBezTo>
                  <a:cubicBezTo>
                    <a:pt x="0" y="56567"/>
                    <a:pt x="81991" y="0"/>
                    <a:pt x="183133" y="0"/>
                  </a:cubicBezTo>
                  <a:cubicBezTo>
                    <a:pt x="284274" y="0"/>
                    <a:pt x="366265" y="56567"/>
                    <a:pt x="366265" y="126346"/>
                  </a:cubicBezTo>
                  <a:close/>
                </a:path>
              </a:pathLst>
            </a:custGeom>
            <a:solidFill>
              <a:srgbClr val="FFFFFF"/>
            </a:solidFill>
            <a:ln w="1849"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B6D9690-90E0-4838-80B0-BAF9311067DA}"/>
                </a:ext>
              </a:extLst>
            </p:cNvPr>
            <p:cNvSpPr/>
            <p:nvPr/>
          </p:nvSpPr>
          <p:spPr>
            <a:xfrm>
              <a:off x="5278805" y="3592270"/>
              <a:ext cx="3030276" cy="1941168"/>
            </a:xfrm>
            <a:custGeom>
              <a:avLst/>
              <a:gdLst>
                <a:gd name="connsiteX0" fmla="*/ 12054 w 3030276"/>
                <a:gd name="connsiteY0" fmla="*/ 1936885 h 1941168"/>
                <a:gd name="connsiteX1" fmla="*/ 189086 w 3030276"/>
                <a:gd name="connsiteY1" fmla="*/ 1941155 h 1941168"/>
                <a:gd name="connsiteX2" fmla="*/ 293528 w 3030276"/>
                <a:gd name="connsiteY2" fmla="*/ 1857251 h 1941168"/>
                <a:gd name="connsiteX3" fmla="*/ 349408 w 3030276"/>
                <a:gd name="connsiteY3" fmla="*/ 1684710 h 1941168"/>
                <a:gd name="connsiteX4" fmla="*/ 703973 w 3030276"/>
                <a:gd name="connsiteY4" fmla="*/ 1346857 h 1941168"/>
                <a:gd name="connsiteX5" fmla="*/ 799116 w 3030276"/>
                <a:gd name="connsiteY5" fmla="*/ 1363716 h 1941168"/>
                <a:gd name="connsiteX6" fmla="*/ 841927 w 3030276"/>
                <a:gd name="connsiteY6" fmla="*/ 1694600 h 1941168"/>
                <a:gd name="connsiteX7" fmla="*/ 797175 w 3030276"/>
                <a:gd name="connsiteY7" fmla="*/ 1827250 h 1941168"/>
                <a:gd name="connsiteX8" fmla="*/ 2249370 w 3030276"/>
                <a:gd name="connsiteY8" fmla="*/ 1465939 h 1941168"/>
                <a:gd name="connsiteX9" fmla="*/ 2313662 w 3030276"/>
                <a:gd name="connsiteY9" fmla="*/ 1410483 h 1941168"/>
                <a:gd name="connsiteX10" fmla="*/ 2421190 w 3030276"/>
                <a:gd name="connsiteY10" fmla="*/ 1160471 h 1941168"/>
                <a:gd name="connsiteX11" fmla="*/ 2650628 w 3030276"/>
                <a:gd name="connsiteY11" fmla="*/ 948963 h 1941168"/>
                <a:gd name="connsiteX12" fmla="*/ 2779691 w 3030276"/>
                <a:gd name="connsiteY12" fmla="*/ 1038580 h 1941168"/>
                <a:gd name="connsiteX13" fmla="*/ 2751002 w 3030276"/>
                <a:gd name="connsiteY13" fmla="*/ 1339722 h 1941168"/>
                <a:gd name="connsiteX14" fmla="*/ 2941011 w 3030276"/>
                <a:gd name="connsiteY14" fmla="*/ 1185574 h 1941168"/>
                <a:gd name="connsiteX15" fmla="*/ 3027060 w 3030276"/>
                <a:gd name="connsiteY15" fmla="*/ 931033 h 1941168"/>
                <a:gd name="connsiteX16" fmla="*/ 2887238 w 3030276"/>
                <a:gd name="connsiteY16" fmla="*/ 429142 h 1941168"/>
                <a:gd name="connsiteX17" fmla="*/ 2599997 w 3030276"/>
                <a:gd name="connsiteY17" fmla="*/ 245584 h 1941168"/>
                <a:gd name="connsiteX18" fmla="*/ 2233251 w 3030276"/>
                <a:gd name="connsiteY18" fmla="*/ 25962 h 1941168"/>
                <a:gd name="connsiteX19" fmla="*/ 2233251 w 3030276"/>
                <a:gd name="connsiteY19" fmla="*/ 25962 h 1941168"/>
                <a:gd name="connsiteX20" fmla="*/ 2096220 w 3030276"/>
                <a:gd name="connsiteY20" fmla="*/ 3780 h 1941168"/>
                <a:gd name="connsiteX21" fmla="*/ 1317052 w 3030276"/>
                <a:gd name="connsiteY21" fmla="*/ 289505 h 1941168"/>
                <a:gd name="connsiteX22" fmla="*/ 92206 w 3030276"/>
                <a:gd name="connsiteY22" fmla="*/ 1542800 h 1941168"/>
                <a:gd name="connsiteX23" fmla="*/ 12054 w 3030276"/>
                <a:gd name="connsiteY23" fmla="*/ 1936885 h 194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30276" h="1941168">
                  <a:moveTo>
                    <a:pt x="12054" y="1936885"/>
                  </a:moveTo>
                  <a:cubicBezTo>
                    <a:pt x="79802" y="1939214"/>
                    <a:pt x="141764" y="1940472"/>
                    <a:pt x="189086" y="1941155"/>
                  </a:cubicBezTo>
                  <a:cubicBezTo>
                    <a:pt x="239551" y="1941969"/>
                    <a:pt x="283435" y="1906699"/>
                    <a:pt x="293528" y="1857251"/>
                  </a:cubicBezTo>
                  <a:cubicBezTo>
                    <a:pt x="305451" y="1797784"/>
                    <a:pt x="324195" y="1739870"/>
                    <a:pt x="349408" y="1684710"/>
                  </a:cubicBezTo>
                  <a:cubicBezTo>
                    <a:pt x="367690" y="1644912"/>
                    <a:pt x="496754" y="1363642"/>
                    <a:pt x="703973" y="1346857"/>
                  </a:cubicBezTo>
                  <a:cubicBezTo>
                    <a:pt x="732939" y="1344491"/>
                    <a:pt x="768005" y="1343067"/>
                    <a:pt x="799116" y="1363716"/>
                  </a:cubicBezTo>
                  <a:cubicBezTo>
                    <a:pt x="908382" y="1436122"/>
                    <a:pt x="841927" y="1694600"/>
                    <a:pt x="841927" y="1694600"/>
                  </a:cubicBezTo>
                  <a:lnTo>
                    <a:pt x="797175" y="1827250"/>
                  </a:lnTo>
                  <a:lnTo>
                    <a:pt x="2249370" y="1465939"/>
                  </a:lnTo>
                  <a:cubicBezTo>
                    <a:pt x="2278392" y="1458729"/>
                    <a:pt x="2302275" y="1438137"/>
                    <a:pt x="2313662" y="1410483"/>
                  </a:cubicBezTo>
                  <a:cubicBezTo>
                    <a:pt x="2339023" y="1348705"/>
                    <a:pt x="2386198" y="1235428"/>
                    <a:pt x="2421190" y="1160471"/>
                  </a:cubicBezTo>
                  <a:cubicBezTo>
                    <a:pt x="2471377" y="1052924"/>
                    <a:pt x="2560994" y="948963"/>
                    <a:pt x="2650628" y="948963"/>
                  </a:cubicBezTo>
                  <a:cubicBezTo>
                    <a:pt x="2740263" y="948963"/>
                    <a:pt x="2761761" y="977634"/>
                    <a:pt x="2779691" y="1038580"/>
                  </a:cubicBezTo>
                  <a:cubicBezTo>
                    <a:pt x="2797622" y="1099525"/>
                    <a:pt x="2751002" y="1285948"/>
                    <a:pt x="2751002" y="1339722"/>
                  </a:cubicBezTo>
                  <a:cubicBezTo>
                    <a:pt x="2751002" y="1339722"/>
                    <a:pt x="2903376" y="1223265"/>
                    <a:pt x="2941011" y="1185574"/>
                  </a:cubicBezTo>
                  <a:cubicBezTo>
                    <a:pt x="3024971" y="1101614"/>
                    <a:pt x="3020886" y="992626"/>
                    <a:pt x="3027060" y="931033"/>
                  </a:cubicBezTo>
                  <a:cubicBezTo>
                    <a:pt x="3050851" y="692704"/>
                    <a:pt x="2936483" y="501918"/>
                    <a:pt x="2887238" y="429142"/>
                  </a:cubicBezTo>
                  <a:lnTo>
                    <a:pt x="2599997" y="245584"/>
                  </a:lnTo>
                  <a:cubicBezTo>
                    <a:pt x="2519346" y="178834"/>
                    <a:pt x="2392150" y="99884"/>
                    <a:pt x="2233251" y="25962"/>
                  </a:cubicBezTo>
                  <a:lnTo>
                    <a:pt x="2233251" y="25962"/>
                  </a:lnTo>
                  <a:cubicBezTo>
                    <a:pt x="2191013" y="17496"/>
                    <a:pt x="2145484" y="10046"/>
                    <a:pt x="2096220" y="3780"/>
                  </a:cubicBezTo>
                  <a:cubicBezTo>
                    <a:pt x="1764319" y="-38607"/>
                    <a:pt x="1317052" y="289505"/>
                    <a:pt x="1317052" y="289505"/>
                  </a:cubicBezTo>
                  <a:cubicBezTo>
                    <a:pt x="1317052" y="289505"/>
                    <a:pt x="553448" y="787680"/>
                    <a:pt x="92206" y="1542800"/>
                  </a:cubicBezTo>
                  <a:cubicBezTo>
                    <a:pt x="45050" y="1619901"/>
                    <a:pt x="-29242" y="1792553"/>
                    <a:pt x="12054" y="1936885"/>
                  </a:cubicBezTo>
                  <a:close/>
                </a:path>
              </a:pathLst>
            </a:custGeom>
            <a:solidFill>
              <a:schemeClr val="accent3"/>
            </a:solidFill>
            <a:ln w="1849"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5632414C-6AA7-4B3E-889F-0CA91D2DF0C0}"/>
                </a:ext>
              </a:extLst>
            </p:cNvPr>
            <p:cNvSpPr/>
            <p:nvPr/>
          </p:nvSpPr>
          <p:spPr>
            <a:xfrm>
              <a:off x="6977673" y="4345585"/>
              <a:ext cx="81838" cy="754880"/>
            </a:xfrm>
            <a:custGeom>
              <a:avLst/>
              <a:gdLst>
                <a:gd name="connsiteX0" fmla="*/ 10716 w 81838"/>
                <a:gd name="connsiteY0" fmla="*/ 754880 h 754880"/>
                <a:gd name="connsiteX1" fmla="*/ 21382 w 81838"/>
                <a:gd name="connsiteY1" fmla="*/ 745342 h 754880"/>
                <a:gd name="connsiteX2" fmla="*/ 74620 w 81838"/>
                <a:gd name="connsiteY2" fmla="*/ 278407 h 754880"/>
                <a:gd name="connsiteX3" fmla="*/ 68612 w 81838"/>
                <a:gd name="connsiteY3" fmla="*/ 15399 h 754880"/>
                <a:gd name="connsiteX4" fmla="*/ 67983 w 81838"/>
                <a:gd name="connsiteY4" fmla="*/ 9854 h 754880"/>
                <a:gd name="connsiteX5" fmla="*/ 56356 w 81838"/>
                <a:gd name="connsiteY5" fmla="*/ 39 h 754880"/>
                <a:gd name="connsiteX6" fmla="*/ 46540 w 81838"/>
                <a:gd name="connsiteY6" fmla="*/ 11684 h 754880"/>
                <a:gd name="connsiteX7" fmla="*/ 46614 w 81838"/>
                <a:gd name="connsiteY7" fmla="*/ 12294 h 754880"/>
                <a:gd name="connsiteX8" fmla="*/ 47336 w 81838"/>
                <a:gd name="connsiteY8" fmla="*/ 18560 h 754880"/>
                <a:gd name="connsiteX9" fmla="*/ 53269 w 81838"/>
                <a:gd name="connsiteY9" fmla="*/ 275893 h 754880"/>
                <a:gd name="connsiteX10" fmla="*/ 69 w 81838"/>
                <a:gd name="connsiteY10" fmla="*/ 742902 h 754880"/>
                <a:gd name="connsiteX11" fmla="*/ 9534 w 81838"/>
                <a:gd name="connsiteY11" fmla="*/ 754806 h 754880"/>
                <a:gd name="connsiteX12" fmla="*/ 10716 w 81838"/>
                <a:gd name="connsiteY12" fmla="*/ 754880 h 7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838" h="754880">
                  <a:moveTo>
                    <a:pt x="10716" y="754880"/>
                  </a:moveTo>
                  <a:cubicBezTo>
                    <a:pt x="16169" y="754862"/>
                    <a:pt x="20754" y="750758"/>
                    <a:pt x="21382" y="745342"/>
                  </a:cubicBezTo>
                  <a:lnTo>
                    <a:pt x="74620" y="278407"/>
                  </a:lnTo>
                  <a:cubicBezTo>
                    <a:pt x="85951" y="190935"/>
                    <a:pt x="83936" y="102261"/>
                    <a:pt x="68612" y="15399"/>
                  </a:cubicBezTo>
                  <a:lnTo>
                    <a:pt x="67983" y="9854"/>
                  </a:lnTo>
                  <a:cubicBezTo>
                    <a:pt x="67484" y="3939"/>
                    <a:pt x="62271" y="-461"/>
                    <a:pt x="56356" y="39"/>
                  </a:cubicBezTo>
                  <a:cubicBezTo>
                    <a:pt x="50441" y="556"/>
                    <a:pt x="46042" y="5750"/>
                    <a:pt x="46540" y="11684"/>
                  </a:cubicBezTo>
                  <a:cubicBezTo>
                    <a:pt x="46559" y="11887"/>
                    <a:pt x="46577" y="12091"/>
                    <a:pt x="46614" y="12294"/>
                  </a:cubicBezTo>
                  <a:lnTo>
                    <a:pt x="47336" y="18560"/>
                  </a:lnTo>
                  <a:cubicBezTo>
                    <a:pt x="62382" y="103537"/>
                    <a:pt x="64379" y="190306"/>
                    <a:pt x="53269" y="275893"/>
                  </a:cubicBezTo>
                  <a:lnTo>
                    <a:pt x="69" y="742902"/>
                  </a:lnTo>
                  <a:cubicBezTo>
                    <a:pt x="-597" y="748799"/>
                    <a:pt x="3636" y="754123"/>
                    <a:pt x="9534" y="754806"/>
                  </a:cubicBezTo>
                  <a:cubicBezTo>
                    <a:pt x="9885" y="754843"/>
                    <a:pt x="10310" y="754880"/>
                    <a:pt x="10716" y="754880"/>
                  </a:cubicBezTo>
                  <a:close/>
                </a:path>
              </a:pathLst>
            </a:custGeom>
            <a:solidFill>
              <a:srgbClr val="FCB148"/>
            </a:solidFill>
            <a:ln w="1849"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C19D7C7-72AD-4962-A88C-4F8035A21324}"/>
                </a:ext>
              </a:extLst>
            </p:cNvPr>
            <p:cNvSpPr/>
            <p:nvPr/>
          </p:nvSpPr>
          <p:spPr>
            <a:xfrm>
              <a:off x="4093719" y="3367916"/>
              <a:ext cx="3418244" cy="2161221"/>
            </a:xfrm>
            <a:custGeom>
              <a:avLst/>
              <a:gdLst>
                <a:gd name="connsiteX0" fmla="*/ 3418245 w 3418244"/>
                <a:gd name="connsiteY0" fmla="*/ 250279 h 2161221"/>
                <a:gd name="connsiteX1" fmla="*/ 3281232 w 3418244"/>
                <a:gd name="connsiteY1" fmla="*/ 228097 h 2161221"/>
                <a:gd name="connsiteX2" fmla="*/ 2502064 w 3418244"/>
                <a:gd name="connsiteY2" fmla="*/ 513859 h 2161221"/>
                <a:gd name="connsiteX3" fmla="*/ 2336400 w 3418244"/>
                <a:gd name="connsiteY3" fmla="*/ 632904 h 2161221"/>
                <a:gd name="connsiteX4" fmla="*/ 1776890 w 3418244"/>
                <a:gd name="connsiteY4" fmla="*/ 1130155 h 2161221"/>
                <a:gd name="connsiteX5" fmla="*/ 1775837 w 3418244"/>
                <a:gd name="connsiteY5" fmla="*/ 1131209 h 2161221"/>
                <a:gd name="connsiteX6" fmla="*/ 1568193 w 3418244"/>
                <a:gd name="connsiteY6" fmla="*/ 1363087 h 2161221"/>
                <a:gd name="connsiteX7" fmla="*/ 1385300 w 3418244"/>
                <a:gd name="connsiteY7" fmla="*/ 1602174 h 2161221"/>
                <a:gd name="connsiteX8" fmla="*/ 1364357 w 3418244"/>
                <a:gd name="connsiteY8" fmla="*/ 1632472 h 2161221"/>
                <a:gd name="connsiteX9" fmla="*/ 1277476 w 3418244"/>
                <a:gd name="connsiteY9" fmla="*/ 1766914 h 2161221"/>
                <a:gd name="connsiteX10" fmla="*/ 1277273 w 3418244"/>
                <a:gd name="connsiteY10" fmla="*/ 1767173 h 2161221"/>
                <a:gd name="connsiteX11" fmla="*/ 1197195 w 3418244"/>
                <a:gd name="connsiteY11" fmla="*/ 2161222 h 2161221"/>
                <a:gd name="connsiteX12" fmla="*/ 637815 w 3418244"/>
                <a:gd name="connsiteY12" fmla="*/ 1997461 h 2161221"/>
                <a:gd name="connsiteX13" fmla="*/ 417491 w 3418244"/>
                <a:gd name="connsiteY13" fmla="*/ 1863906 h 2161221"/>
                <a:gd name="connsiteX14" fmla="*/ 409708 w 3418244"/>
                <a:gd name="connsiteY14" fmla="*/ 1861780 h 2161221"/>
                <a:gd name="connsiteX15" fmla="*/ 199661 w 3418244"/>
                <a:gd name="connsiteY15" fmla="*/ 1826991 h 2161221"/>
                <a:gd name="connsiteX16" fmla="*/ 162432 w 3418244"/>
                <a:gd name="connsiteY16" fmla="*/ 1825013 h 2161221"/>
                <a:gd name="connsiteX17" fmla="*/ 3238 w 3418244"/>
                <a:gd name="connsiteY17" fmla="*/ 1756803 h 2161221"/>
                <a:gd name="connsiteX18" fmla="*/ 3 w 3418244"/>
                <a:gd name="connsiteY18" fmla="*/ 1725175 h 2161221"/>
                <a:gd name="connsiteX19" fmla="*/ 3 w 3418244"/>
                <a:gd name="connsiteY19" fmla="*/ 1302345 h 2161221"/>
                <a:gd name="connsiteX20" fmla="*/ 132 w 3418244"/>
                <a:gd name="connsiteY20" fmla="*/ 1297261 h 2161221"/>
                <a:gd name="connsiteX21" fmla="*/ 2646 w 3418244"/>
                <a:gd name="connsiteY21" fmla="*/ 1271641 h 2161221"/>
                <a:gd name="connsiteX22" fmla="*/ 42722 w 3418244"/>
                <a:gd name="connsiteY22" fmla="*/ 1133002 h 2161221"/>
                <a:gd name="connsiteX23" fmla="*/ 64146 w 3418244"/>
                <a:gd name="connsiteY23" fmla="*/ 1087177 h 2161221"/>
                <a:gd name="connsiteX24" fmla="*/ 146276 w 3418244"/>
                <a:gd name="connsiteY24" fmla="*/ 995934 h 2161221"/>
                <a:gd name="connsiteX25" fmla="*/ 147089 w 3418244"/>
                <a:gd name="connsiteY25" fmla="*/ 995195 h 2161221"/>
                <a:gd name="connsiteX26" fmla="*/ 245578 w 3418244"/>
                <a:gd name="connsiteY26" fmla="*/ 920386 h 2161221"/>
                <a:gd name="connsiteX27" fmla="*/ 487734 w 3418244"/>
                <a:gd name="connsiteY27" fmla="*/ 770120 h 2161221"/>
                <a:gd name="connsiteX28" fmla="*/ 530250 w 3418244"/>
                <a:gd name="connsiteY28" fmla="*/ 746607 h 2161221"/>
                <a:gd name="connsiteX29" fmla="*/ 1128967 w 3418244"/>
                <a:gd name="connsiteY29" fmla="*/ 384519 h 2161221"/>
                <a:gd name="connsiteX30" fmla="*/ 1659491 w 3418244"/>
                <a:gd name="connsiteY30" fmla="*/ 119238 h 2161221"/>
                <a:gd name="connsiteX31" fmla="*/ 2390931 w 3418244"/>
                <a:gd name="connsiteY31" fmla="*/ 933 h 2161221"/>
                <a:gd name="connsiteX32" fmla="*/ 3418245 w 3418244"/>
                <a:gd name="connsiteY32" fmla="*/ 250279 h 21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8244" h="2161221">
                  <a:moveTo>
                    <a:pt x="3418245" y="250279"/>
                  </a:moveTo>
                  <a:cubicBezTo>
                    <a:pt x="3376061" y="241832"/>
                    <a:pt x="3330496" y="234364"/>
                    <a:pt x="3281232" y="228097"/>
                  </a:cubicBezTo>
                  <a:cubicBezTo>
                    <a:pt x="2949313" y="185785"/>
                    <a:pt x="2502064" y="513859"/>
                    <a:pt x="2502064" y="513859"/>
                  </a:cubicBezTo>
                  <a:cubicBezTo>
                    <a:pt x="2502064" y="513859"/>
                    <a:pt x="2438290" y="555470"/>
                    <a:pt x="2336400" y="632904"/>
                  </a:cubicBezTo>
                  <a:cubicBezTo>
                    <a:pt x="2198408" y="737826"/>
                    <a:pt x="1990561" y="908333"/>
                    <a:pt x="1776890" y="1130155"/>
                  </a:cubicBezTo>
                  <a:lnTo>
                    <a:pt x="1775837" y="1131209"/>
                  </a:lnTo>
                  <a:cubicBezTo>
                    <a:pt x="1706517" y="1203301"/>
                    <a:pt x="1636514" y="1280754"/>
                    <a:pt x="1568193" y="1363087"/>
                  </a:cubicBezTo>
                  <a:cubicBezTo>
                    <a:pt x="1505343" y="1438747"/>
                    <a:pt x="1443788" y="1518584"/>
                    <a:pt x="1385300" y="1602174"/>
                  </a:cubicBezTo>
                  <a:cubicBezTo>
                    <a:pt x="1378294" y="1612212"/>
                    <a:pt x="1371326" y="1622305"/>
                    <a:pt x="1364357" y="1632472"/>
                  </a:cubicBezTo>
                  <a:cubicBezTo>
                    <a:pt x="1334392" y="1676318"/>
                    <a:pt x="1305426" y="1721126"/>
                    <a:pt x="1277476" y="1766914"/>
                  </a:cubicBezTo>
                  <a:cubicBezTo>
                    <a:pt x="1277476" y="1766914"/>
                    <a:pt x="1277347" y="1767099"/>
                    <a:pt x="1277273" y="1767173"/>
                  </a:cubicBezTo>
                  <a:cubicBezTo>
                    <a:pt x="1230210" y="1844219"/>
                    <a:pt x="1155918" y="2016889"/>
                    <a:pt x="1197195" y="2161222"/>
                  </a:cubicBezTo>
                  <a:cubicBezTo>
                    <a:pt x="1112810" y="2095451"/>
                    <a:pt x="779782" y="2035522"/>
                    <a:pt x="637815" y="1997461"/>
                  </a:cubicBezTo>
                  <a:cubicBezTo>
                    <a:pt x="495849" y="1959400"/>
                    <a:pt x="439747" y="1870505"/>
                    <a:pt x="417491" y="1863906"/>
                  </a:cubicBezTo>
                  <a:cubicBezTo>
                    <a:pt x="415642" y="1863370"/>
                    <a:pt x="412999" y="1862649"/>
                    <a:pt x="409708" y="1861780"/>
                  </a:cubicBezTo>
                  <a:cubicBezTo>
                    <a:pt x="378284" y="1853721"/>
                    <a:pt x="285174" y="1833590"/>
                    <a:pt x="199661" y="1826991"/>
                  </a:cubicBezTo>
                  <a:cubicBezTo>
                    <a:pt x="186999" y="1825993"/>
                    <a:pt x="174521" y="1825272"/>
                    <a:pt x="162432" y="1825013"/>
                  </a:cubicBezTo>
                  <a:cubicBezTo>
                    <a:pt x="60098" y="1822499"/>
                    <a:pt x="3238" y="1756803"/>
                    <a:pt x="3238" y="1756803"/>
                  </a:cubicBezTo>
                  <a:cubicBezTo>
                    <a:pt x="1020" y="1746414"/>
                    <a:pt x="-64" y="1735804"/>
                    <a:pt x="3" y="1725175"/>
                  </a:cubicBezTo>
                  <a:lnTo>
                    <a:pt x="3" y="1302345"/>
                  </a:lnTo>
                  <a:cubicBezTo>
                    <a:pt x="3" y="1302345"/>
                    <a:pt x="3" y="1300626"/>
                    <a:pt x="132" y="1297261"/>
                  </a:cubicBezTo>
                  <a:cubicBezTo>
                    <a:pt x="391" y="1292233"/>
                    <a:pt x="1001" y="1283527"/>
                    <a:pt x="2646" y="1271641"/>
                  </a:cubicBezTo>
                  <a:cubicBezTo>
                    <a:pt x="6805" y="1242268"/>
                    <a:pt x="16972" y="1193541"/>
                    <a:pt x="42722" y="1133002"/>
                  </a:cubicBezTo>
                  <a:cubicBezTo>
                    <a:pt x="48989" y="1118343"/>
                    <a:pt x="55958" y="1103019"/>
                    <a:pt x="64146" y="1087177"/>
                  </a:cubicBezTo>
                  <a:cubicBezTo>
                    <a:pt x="78140" y="1059912"/>
                    <a:pt x="107975" y="1028487"/>
                    <a:pt x="146276" y="995934"/>
                  </a:cubicBezTo>
                  <a:cubicBezTo>
                    <a:pt x="146564" y="995713"/>
                    <a:pt x="146836" y="995454"/>
                    <a:pt x="147089" y="995195"/>
                  </a:cubicBezTo>
                  <a:cubicBezTo>
                    <a:pt x="176204" y="970443"/>
                    <a:pt x="210124" y="945026"/>
                    <a:pt x="245578" y="920386"/>
                  </a:cubicBezTo>
                  <a:cubicBezTo>
                    <a:pt x="334714" y="858257"/>
                    <a:pt x="433148" y="800879"/>
                    <a:pt x="487734" y="770120"/>
                  </a:cubicBezTo>
                  <a:cubicBezTo>
                    <a:pt x="514076" y="755331"/>
                    <a:pt x="530250" y="746607"/>
                    <a:pt x="530250" y="746607"/>
                  </a:cubicBezTo>
                  <a:cubicBezTo>
                    <a:pt x="768339" y="630409"/>
                    <a:pt x="953672" y="480531"/>
                    <a:pt x="1128967" y="384519"/>
                  </a:cubicBezTo>
                  <a:cubicBezTo>
                    <a:pt x="1349569" y="263700"/>
                    <a:pt x="1508689" y="170275"/>
                    <a:pt x="1659491" y="119238"/>
                  </a:cubicBezTo>
                  <a:cubicBezTo>
                    <a:pt x="1896194" y="39216"/>
                    <a:pt x="2049528" y="-7275"/>
                    <a:pt x="2390931" y="933"/>
                  </a:cubicBezTo>
                  <a:cubicBezTo>
                    <a:pt x="2776291" y="10212"/>
                    <a:pt x="3144313" y="122787"/>
                    <a:pt x="3418245" y="250279"/>
                  </a:cubicBezTo>
                  <a:close/>
                </a:path>
              </a:pathLst>
            </a:custGeom>
            <a:solidFill>
              <a:schemeClr val="accent3"/>
            </a:solidFill>
            <a:ln w="1849"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AF1A995-E71E-41D8-BB3C-D66B9CD5129C}"/>
                </a:ext>
              </a:extLst>
            </p:cNvPr>
            <p:cNvSpPr/>
            <p:nvPr/>
          </p:nvSpPr>
          <p:spPr>
            <a:xfrm>
              <a:off x="6980774" y="3731632"/>
              <a:ext cx="910431" cy="564211"/>
            </a:xfrm>
            <a:custGeom>
              <a:avLst/>
              <a:gdLst>
                <a:gd name="connsiteX0" fmla="*/ 76787 w 910431"/>
                <a:gd name="connsiteY0" fmla="*/ 261628 h 564211"/>
                <a:gd name="connsiteX1" fmla="*/ 71334 w 910431"/>
                <a:gd name="connsiteY1" fmla="*/ 564212 h 564211"/>
                <a:gd name="connsiteX2" fmla="*/ 597330 w 910431"/>
                <a:gd name="connsiteY2" fmla="*/ 399693 h 564211"/>
                <a:gd name="connsiteX3" fmla="*/ 910432 w 910431"/>
                <a:gd name="connsiteY3" fmla="*/ 282609 h 564211"/>
                <a:gd name="connsiteX4" fmla="*/ 690458 w 910431"/>
                <a:gd name="connsiteY4" fmla="*/ 132028 h 564211"/>
                <a:gd name="connsiteX5" fmla="*/ 0 w 910431"/>
                <a:gd name="connsiteY5" fmla="*/ 28789 h 564211"/>
                <a:gd name="connsiteX6" fmla="*/ 76787 w 910431"/>
                <a:gd name="connsiteY6" fmla="*/ 261628 h 56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431" h="564211">
                  <a:moveTo>
                    <a:pt x="76787" y="261628"/>
                  </a:moveTo>
                  <a:lnTo>
                    <a:pt x="71334" y="564212"/>
                  </a:lnTo>
                  <a:cubicBezTo>
                    <a:pt x="252877" y="503691"/>
                    <a:pt x="507271" y="422245"/>
                    <a:pt x="597330" y="399693"/>
                  </a:cubicBezTo>
                  <a:cubicBezTo>
                    <a:pt x="721588" y="368638"/>
                    <a:pt x="910432" y="282609"/>
                    <a:pt x="910432" y="282609"/>
                  </a:cubicBezTo>
                  <a:cubicBezTo>
                    <a:pt x="843257" y="223973"/>
                    <a:pt x="769427" y="173417"/>
                    <a:pt x="690458" y="132028"/>
                  </a:cubicBezTo>
                  <a:cubicBezTo>
                    <a:pt x="462240" y="12651"/>
                    <a:pt x="178086" y="-35891"/>
                    <a:pt x="0" y="28789"/>
                  </a:cubicBezTo>
                  <a:cubicBezTo>
                    <a:pt x="51370" y="95391"/>
                    <a:pt x="78470" y="177539"/>
                    <a:pt x="76787" y="261628"/>
                  </a:cubicBezTo>
                  <a:close/>
                </a:path>
              </a:pathLst>
            </a:custGeom>
            <a:solidFill>
              <a:srgbClr val="444B8C"/>
            </a:solidFill>
            <a:ln w="1849"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24A60A34-B15B-42C7-A27D-21CB8CAE367B}"/>
                </a:ext>
              </a:extLst>
            </p:cNvPr>
            <p:cNvSpPr/>
            <p:nvPr/>
          </p:nvSpPr>
          <p:spPr>
            <a:xfrm>
              <a:off x="4705360" y="3653373"/>
              <a:ext cx="1724814" cy="845752"/>
            </a:xfrm>
            <a:custGeom>
              <a:avLst/>
              <a:gdLst>
                <a:gd name="connsiteX0" fmla="*/ 756044 w 1724814"/>
                <a:gd name="connsiteY0" fmla="*/ 74 h 845752"/>
                <a:gd name="connsiteX1" fmla="*/ 0 w 1724814"/>
                <a:gd name="connsiteY1" fmla="*/ 458821 h 845752"/>
                <a:gd name="connsiteX2" fmla="*/ 1164289 w 1724814"/>
                <a:gd name="connsiteY2" fmla="*/ 845752 h 845752"/>
                <a:gd name="connsiteX3" fmla="*/ 1435781 w 1724814"/>
                <a:gd name="connsiteY3" fmla="*/ 589455 h 845752"/>
                <a:gd name="connsiteX4" fmla="*/ 1724815 w 1724814"/>
                <a:gd name="connsiteY4" fmla="*/ 347299 h 845752"/>
                <a:gd name="connsiteX5" fmla="*/ 756081 w 1724814"/>
                <a:gd name="connsiteY5" fmla="*/ 0 h 84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814" h="845752">
                  <a:moveTo>
                    <a:pt x="756044" y="74"/>
                  </a:moveTo>
                  <a:lnTo>
                    <a:pt x="0" y="458821"/>
                  </a:lnTo>
                  <a:cubicBezTo>
                    <a:pt x="0" y="458821"/>
                    <a:pt x="475956" y="714304"/>
                    <a:pt x="1164289" y="845752"/>
                  </a:cubicBezTo>
                  <a:cubicBezTo>
                    <a:pt x="1247694" y="762218"/>
                    <a:pt x="1338050" y="676354"/>
                    <a:pt x="1435781" y="589455"/>
                  </a:cubicBezTo>
                  <a:cubicBezTo>
                    <a:pt x="1534473" y="501651"/>
                    <a:pt x="1631243" y="421111"/>
                    <a:pt x="1724815" y="347299"/>
                  </a:cubicBezTo>
                  <a:cubicBezTo>
                    <a:pt x="1421547" y="182726"/>
                    <a:pt x="1094840" y="65604"/>
                    <a:pt x="756081" y="0"/>
                  </a:cubicBezTo>
                  <a:close/>
                </a:path>
              </a:pathLst>
            </a:custGeom>
            <a:solidFill>
              <a:srgbClr val="444B8C"/>
            </a:solidFill>
            <a:ln w="1849"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799A101E-8D56-4C04-9FC7-387B8958236C}"/>
                </a:ext>
              </a:extLst>
            </p:cNvPr>
            <p:cNvSpPr/>
            <p:nvPr/>
          </p:nvSpPr>
          <p:spPr>
            <a:xfrm>
              <a:off x="7052164" y="3811643"/>
              <a:ext cx="839115" cy="484237"/>
            </a:xfrm>
            <a:custGeom>
              <a:avLst/>
              <a:gdLst>
                <a:gd name="connsiteX0" fmla="*/ 504941 w 839115"/>
                <a:gd name="connsiteY0" fmla="*/ 0 h 484237"/>
                <a:gd name="connsiteX1" fmla="*/ 619142 w 839115"/>
                <a:gd name="connsiteY1" fmla="*/ 52054 h 484237"/>
                <a:gd name="connsiteX2" fmla="*/ 839116 w 839115"/>
                <a:gd name="connsiteY2" fmla="*/ 202635 h 484237"/>
                <a:gd name="connsiteX3" fmla="*/ 525996 w 839115"/>
                <a:gd name="connsiteY3" fmla="*/ 319720 h 484237"/>
                <a:gd name="connsiteX4" fmla="*/ 0 w 839115"/>
                <a:gd name="connsiteY4" fmla="*/ 484238 h 484237"/>
                <a:gd name="connsiteX5" fmla="*/ 4566 w 839115"/>
                <a:gd name="connsiteY5" fmla="*/ 230991 h 484237"/>
                <a:gd name="connsiteX6" fmla="*/ 123352 w 839115"/>
                <a:gd name="connsiteY6" fmla="*/ 196091 h 484237"/>
                <a:gd name="connsiteX7" fmla="*/ 504941 w 839115"/>
                <a:gd name="connsiteY7" fmla="*/ 0 h 48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115" h="484237">
                  <a:moveTo>
                    <a:pt x="504941" y="0"/>
                  </a:moveTo>
                  <a:cubicBezTo>
                    <a:pt x="543908" y="15324"/>
                    <a:pt x="582024" y="32700"/>
                    <a:pt x="619142" y="52054"/>
                  </a:cubicBezTo>
                  <a:cubicBezTo>
                    <a:pt x="698111" y="93461"/>
                    <a:pt x="771941" y="143999"/>
                    <a:pt x="839116" y="202635"/>
                  </a:cubicBezTo>
                  <a:cubicBezTo>
                    <a:pt x="839116" y="202635"/>
                    <a:pt x="650253" y="288664"/>
                    <a:pt x="525996" y="319720"/>
                  </a:cubicBezTo>
                  <a:cubicBezTo>
                    <a:pt x="435936" y="342308"/>
                    <a:pt x="181543" y="423754"/>
                    <a:pt x="0" y="484238"/>
                  </a:cubicBezTo>
                  <a:lnTo>
                    <a:pt x="4566" y="230991"/>
                  </a:lnTo>
                  <a:cubicBezTo>
                    <a:pt x="43884" y="218920"/>
                    <a:pt x="83479" y="207274"/>
                    <a:pt x="123352" y="196091"/>
                  </a:cubicBezTo>
                  <a:cubicBezTo>
                    <a:pt x="251861" y="160617"/>
                    <a:pt x="423107" y="109913"/>
                    <a:pt x="504941" y="0"/>
                  </a:cubicBezTo>
                  <a:close/>
                </a:path>
              </a:pathLst>
            </a:custGeom>
            <a:solidFill>
              <a:srgbClr val="444B8C">
                <a:alpha val="40000"/>
              </a:srgbClr>
            </a:solidFill>
            <a:ln w="1849"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F08E03A9-F948-458C-B6B1-1D96DA0FA160}"/>
                </a:ext>
              </a:extLst>
            </p:cNvPr>
            <p:cNvSpPr/>
            <p:nvPr/>
          </p:nvSpPr>
          <p:spPr>
            <a:xfrm>
              <a:off x="4705323" y="3653428"/>
              <a:ext cx="965961" cy="770443"/>
            </a:xfrm>
            <a:custGeom>
              <a:avLst/>
              <a:gdLst>
                <a:gd name="connsiteX0" fmla="*/ 756080 w 965961"/>
                <a:gd name="connsiteY0" fmla="*/ 0 h 770443"/>
                <a:gd name="connsiteX1" fmla="*/ 965961 w 965961"/>
                <a:gd name="connsiteY1" fmla="*/ 47673 h 770443"/>
                <a:gd name="connsiteX2" fmla="*/ 835696 w 965961"/>
                <a:gd name="connsiteY2" fmla="*/ 770443 h 770443"/>
                <a:gd name="connsiteX3" fmla="*/ 0 w 965961"/>
                <a:gd name="connsiteY3" fmla="*/ 458728 h 770443"/>
              </a:gdLst>
              <a:ahLst/>
              <a:cxnLst>
                <a:cxn ang="0">
                  <a:pos x="connsiteX0" y="connsiteY0"/>
                </a:cxn>
                <a:cxn ang="0">
                  <a:pos x="connsiteX1" y="connsiteY1"/>
                </a:cxn>
                <a:cxn ang="0">
                  <a:pos x="connsiteX2" y="connsiteY2"/>
                </a:cxn>
                <a:cxn ang="0">
                  <a:pos x="connsiteX3" y="connsiteY3"/>
                </a:cxn>
              </a:cxnLst>
              <a:rect l="l" t="t" r="r" b="b"/>
              <a:pathLst>
                <a:path w="965961" h="770443">
                  <a:moveTo>
                    <a:pt x="756080" y="0"/>
                  </a:moveTo>
                  <a:cubicBezTo>
                    <a:pt x="822054" y="12792"/>
                    <a:pt x="892279" y="28467"/>
                    <a:pt x="965961" y="47673"/>
                  </a:cubicBezTo>
                  <a:cubicBezTo>
                    <a:pt x="830354" y="256556"/>
                    <a:pt x="770721" y="533963"/>
                    <a:pt x="835696" y="770443"/>
                  </a:cubicBezTo>
                  <a:cubicBezTo>
                    <a:pt x="329091" y="635354"/>
                    <a:pt x="0" y="458728"/>
                    <a:pt x="0" y="458728"/>
                  </a:cubicBezTo>
                  <a:close/>
                </a:path>
              </a:pathLst>
            </a:custGeom>
            <a:solidFill>
              <a:srgbClr val="444B8C">
                <a:alpha val="40000"/>
              </a:srgbClr>
            </a:solidFill>
            <a:ln w="1849"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05DD101E-4932-48A9-8F71-36CE730E8DEE}"/>
                </a:ext>
              </a:extLst>
            </p:cNvPr>
            <p:cNvSpPr/>
            <p:nvPr/>
          </p:nvSpPr>
          <p:spPr>
            <a:xfrm>
              <a:off x="4994278" y="4679652"/>
              <a:ext cx="701701" cy="324903"/>
            </a:xfrm>
            <a:custGeom>
              <a:avLst/>
              <a:gdLst>
                <a:gd name="connsiteX0" fmla="*/ 701702 w 701701"/>
                <a:gd name="connsiteY0" fmla="*/ 67673 h 324903"/>
                <a:gd name="connsiteX1" fmla="*/ 296581 w 701701"/>
                <a:gd name="connsiteY1" fmla="*/ 19279 h 324903"/>
                <a:gd name="connsiteX2" fmla="*/ 818 w 701701"/>
                <a:gd name="connsiteY2" fmla="*/ 268441 h 324903"/>
                <a:gd name="connsiteX3" fmla="*/ 818 w 701701"/>
                <a:gd name="connsiteY3" fmla="*/ 300698 h 324903"/>
                <a:gd name="connsiteX4" fmla="*/ 490176 w 701701"/>
                <a:gd name="connsiteY4" fmla="*/ 315042 h 324903"/>
                <a:gd name="connsiteX5" fmla="*/ 701702 w 701701"/>
                <a:gd name="connsiteY5" fmla="*/ 67673 h 3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701" h="324903">
                  <a:moveTo>
                    <a:pt x="701702" y="67673"/>
                  </a:moveTo>
                  <a:cubicBezTo>
                    <a:pt x="650295" y="41184"/>
                    <a:pt x="485000" y="-35511"/>
                    <a:pt x="296581" y="19279"/>
                  </a:cubicBezTo>
                  <a:cubicBezTo>
                    <a:pt x="199238" y="47599"/>
                    <a:pt x="14590" y="134608"/>
                    <a:pt x="818" y="268441"/>
                  </a:cubicBezTo>
                  <a:cubicBezTo>
                    <a:pt x="-273" y="279163"/>
                    <a:pt x="-273" y="289976"/>
                    <a:pt x="818" y="300698"/>
                  </a:cubicBezTo>
                  <a:cubicBezTo>
                    <a:pt x="818" y="300698"/>
                    <a:pt x="409507" y="343731"/>
                    <a:pt x="490176" y="315042"/>
                  </a:cubicBezTo>
                  <a:cubicBezTo>
                    <a:pt x="570846" y="286353"/>
                    <a:pt x="701702" y="94569"/>
                    <a:pt x="701702" y="67673"/>
                  </a:cubicBezTo>
                  <a:close/>
                </a:path>
              </a:pathLst>
            </a:custGeom>
            <a:solidFill>
              <a:srgbClr val="FFFFFF"/>
            </a:solidFill>
            <a:ln w="1849"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A32651DF-31DE-4779-BD4A-F756E12055A6}"/>
                </a:ext>
              </a:extLst>
            </p:cNvPr>
            <p:cNvSpPr/>
            <p:nvPr/>
          </p:nvSpPr>
          <p:spPr>
            <a:xfrm>
              <a:off x="4132047" y="4360948"/>
              <a:ext cx="136905" cy="345987"/>
            </a:xfrm>
            <a:custGeom>
              <a:avLst/>
              <a:gdLst>
                <a:gd name="connsiteX0" fmla="*/ 71366 w 136905"/>
                <a:gd name="connsiteY0" fmla="*/ 345987 h 345987"/>
                <a:gd name="connsiteX1" fmla="*/ 111535 w 136905"/>
                <a:gd name="connsiteY1" fmla="*/ 0 h 345987"/>
                <a:gd name="connsiteX2" fmla="*/ 42566 w 136905"/>
                <a:gd name="connsiteY2" fmla="*/ 62443 h 345987"/>
                <a:gd name="connsiteX3" fmla="*/ 6705 w 136905"/>
                <a:gd name="connsiteY3" fmla="*/ 127585 h 345987"/>
                <a:gd name="connsiteX4" fmla="*/ 11511 w 136905"/>
                <a:gd name="connsiteY4" fmla="*/ 262693 h 345987"/>
                <a:gd name="connsiteX5" fmla="*/ 71366 w 136905"/>
                <a:gd name="connsiteY5" fmla="*/ 345987 h 34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345987">
                  <a:moveTo>
                    <a:pt x="71366" y="345987"/>
                  </a:moveTo>
                  <a:cubicBezTo>
                    <a:pt x="141222" y="244429"/>
                    <a:pt x="156265" y="114867"/>
                    <a:pt x="111535" y="0"/>
                  </a:cubicBezTo>
                  <a:cubicBezTo>
                    <a:pt x="92199" y="15768"/>
                    <a:pt x="64619" y="33144"/>
                    <a:pt x="42566" y="62443"/>
                  </a:cubicBezTo>
                  <a:cubicBezTo>
                    <a:pt x="35597" y="71686"/>
                    <a:pt x="15541" y="92685"/>
                    <a:pt x="6705" y="127585"/>
                  </a:cubicBezTo>
                  <a:cubicBezTo>
                    <a:pt x="-3831" y="169232"/>
                    <a:pt x="-1743" y="227405"/>
                    <a:pt x="11511" y="262693"/>
                  </a:cubicBezTo>
                  <a:cubicBezTo>
                    <a:pt x="23835" y="295209"/>
                    <a:pt x="44474" y="323934"/>
                    <a:pt x="71366" y="345987"/>
                  </a:cubicBezTo>
                  <a:close/>
                </a:path>
              </a:pathLst>
            </a:custGeom>
            <a:solidFill>
              <a:srgbClr val="FFFFFF"/>
            </a:solidFill>
            <a:ln w="1849"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8F3FF8E6-2407-41D3-B992-23109662FCE2}"/>
                </a:ext>
              </a:extLst>
            </p:cNvPr>
            <p:cNvSpPr/>
            <p:nvPr/>
          </p:nvSpPr>
          <p:spPr>
            <a:xfrm>
              <a:off x="4233433" y="4848661"/>
              <a:ext cx="622044" cy="284597"/>
            </a:xfrm>
            <a:custGeom>
              <a:avLst/>
              <a:gdLst>
                <a:gd name="connsiteX0" fmla="*/ 8910 w 622044"/>
                <a:gd name="connsiteY0" fmla="*/ 0 h 284597"/>
                <a:gd name="connsiteX1" fmla="*/ 0 w 622044"/>
                <a:gd name="connsiteY1" fmla="*/ 70484 h 284597"/>
                <a:gd name="connsiteX2" fmla="*/ 622045 w 622044"/>
                <a:gd name="connsiteY2" fmla="*/ 284598 h 284597"/>
                <a:gd name="connsiteX3" fmla="*/ 613153 w 622044"/>
                <a:gd name="connsiteY3" fmla="*/ 214188 h 284597"/>
                <a:gd name="connsiteX4" fmla="*/ 8910 w 622044"/>
                <a:gd name="connsiteY4" fmla="*/ 0 h 28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44" h="284597">
                  <a:moveTo>
                    <a:pt x="8910" y="0"/>
                  </a:moveTo>
                  <a:cubicBezTo>
                    <a:pt x="5939" y="23495"/>
                    <a:pt x="2971" y="46989"/>
                    <a:pt x="0" y="70484"/>
                  </a:cubicBezTo>
                  <a:cubicBezTo>
                    <a:pt x="188549" y="166810"/>
                    <a:pt x="397431" y="240547"/>
                    <a:pt x="622045" y="284598"/>
                  </a:cubicBezTo>
                  <a:cubicBezTo>
                    <a:pt x="619087" y="261177"/>
                    <a:pt x="616129" y="237720"/>
                    <a:pt x="613153" y="214188"/>
                  </a:cubicBezTo>
                  <a:cubicBezTo>
                    <a:pt x="394510" y="169250"/>
                    <a:pt x="191506" y="95587"/>
                    <a:pt x="8910" y="0"/>
                  </a:cubicBezTo>
                  <a:close/>
                </a:path>
              </a:pathLst>
            </a:custGeom>
            <a:solidFill>
              <a:srgbClr val="FCB148"/>
            </a:solidFill>
            <a:ln w="1849"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9417BF5B-22EB-46C5-B45A-1AB6C6A52724}"/>
                </a:ext>
              </a:extLst>
            </p:cNvPr>
            <p:cNvSpPr/>
            <p:nvPr/>
          </p:nvSpPr>
          <p:spPr>
            <a:xfrm>
              <a:off x="4233692" y="4965580"/>
              <a:ext cx="621527" cy="282509"/>
            </a:xfrm>
            <a:custGeom>
              <a:avLst/>
              <a:gdLst>
                <a:gd name="connsiteX0" fmla="*/ 8651 w 621527"/>
                <a:gd name="connsiteY0" fmla="*/ 0 h 282509"/>
                <a:gd name="connsiteX1" fmla="*/ 0 w 621527"/>
                <a:gd name="connsiteY1" fmla="*/ 68395 h 282509"/>
                <a:gd name="connsiteX2" fmla="*/ 621527 w 621527"/>
                <a:gd name="connsiteY2" fmla="*/ 282509 h 282509"/>
                <a:gd name="connsiteX3" fmla="*/ 612894 w 621527"/>
                <a:gd name="connsiteY3" fmla="*/ 214114 h 282509"/>
                <a:gd name="connsiteX4" fmla="*/ 8651 w 621527"/>
                <a:gd name="connsiteY4" fmla="*/ 0 h 2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527" h="282509">
                  <a:moveTo>
                    <a:pt x="8651" y="0"/>
                  </a:moveTo>
                  <a:lnTo>
                    <a:pt x="0" y="68395"/>
                  </a:lnTo>
                  <a:cubicBezTo>
                    <a:pt x="188345" y="164703"/>
                    <a:pt x="397136" y="238348"/>
                    <a:pt x="621527" y="282509"/>
                  </a:cubicBezTo>
                  <a:cubicBezTo>
                    <a:pt x="618662" y="259717"/>
                    <a:pt x="615797" y="236924"/>
                    <a:pt x="612894" y="214114"/>
                  </a:cubicBezTo>
                  <a:cubicBezTo>
                    <a:pt x="394252" y="169269"/>
                    <a:pt x="191248" y="95661"/>
                    <a:pt x="8651" y="0"/>
                  </a:cubicBezTo>
                  <a:close/>
                </a:path>
              </a:pathLst>
            </a:custGeom>
            <a:solidFill>
              <a:srgbClr val="FCB148"/>
            </a:solidFill>
            <a:ln w="1849"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C6FABD41-58C7-4B2B-994C-D229C456980D}"/>
                </a:ext>
              </a:extLst>
            </p:cNvPr>
            <p:cNvSpPr/>
            <p:nvPr/>
          </p:nvSpPr>
          <p:spPr>
            <a:xfrm>
              <a:off x="6293384" y="4133174"/>
              <a:ext cx="2015610" cy="1232147"/>
            </a:xfrm>
            <a:custGeom>
              <a:avLst/>
              <a:gdLst>
                <a:gd name="connsiteX0" fmla="*/ 888527 w 2015610"/>
                <a:gd name="connsiteY0" fmla="*/ 738354 h 1232147"/>
                <a:gd name="connsiteX1" fmla="*/ 1004558 w 2015610"/>
                <a:gd name="connsiteY1" fmla="*/ 673896 h 1232147"/>
                <a:gd name="connsiteX2" fmla="*/ 1262408 w 2015610"/>
                <a:gd name="connsiteY2" fmla="*/ 345137 h 1232147"/>
                <a:gd name="connsiteX3" fmla="*/ 1937117 w 2015610"/>
                <a:gd name="connsiteY3" fmla="*/ 0 h 1232147"/>
                <a:gd name="connsiteX4" fmla="*/ 2012388 w 2015610"/>
                <a:gd name="connsiteY4" fmla="*/ 390037 h 1232147"/>
                <a:gd name="connsiteX5" fmla="*/ 1926358 w 2015610"/>
                <a:gd name="connsiteY5" fmla="*/ 644578 h 1232147"/>
                <a:gd name="connsiteX6" fmla="*/ 1736350 w 2015610"/>
                <a:gd name="connsiteY6" fmla="*/ 798726 h 1232147"/>
                <a:gd name="connsiteX7" fmla="*/ 1765039 w 2015610"/>
                <a:gd name="connsiteY7" fmla="*/ 497584 h 1232147"/>
                <a:gd name="connsiteX8" fmla="*/ 1635975 w 2015610"/>
                <a:gd name="connsiteY8" fmla="*/ 407968 h 1232147"/>
                <a:gd name="connsiteX9" fmla="*/ 1406537 w 2015610"/>
                <a:gd name="connsiteY9" fmla="*/ 619475 h 1232147"/>
                <a:gd name="connsiteX10" fmla="*/ 1299009 w 2015610"/>
                <a:gd name="connsiteY10" fmla="*/ 869487 h 1232147"/>
                <a:gd name="connsiteX11" fmla="*/ 1234717 w 2015610"/>
                <a:gd name="connsiteY11" fmla="*/ 924943 h 1232147"/>
                <a:gd name="connsiteX12" fmla="*/ 0 w 2015610"/>
                <a:gd name="connsiteY12" fmla="*/ 1232148 h 1232147"/>
                <a:gd name="connsiteX13" fmla="*/ 5324 w 2015610"/>
                <a:gd name="connsiteY13" fmla="*/ 1228174 h 1232147"/>
                <a:gd name="connsiteX14" fmla="*/ 888527 w 2015610"/>
                <a:gd name="connsiteY14" fmla="*/ 738354 h 123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5610" h="1232147">
                  <a:moveTo>
                    <a:pt x="888527" y="738354"/>
                  </a:moveTo>
                  <a:cubicBezTo>
                    <a:pt x="933649" y="738354"/>
                    <a:pt x="965869" y="699682"/>
                    <a:pt x="1004558" y="673896"/>
                  </a:cubicBezTo>
                  <a:cubicBezTo>
                    <a:pt x="1114138" y="577200"/>
                    <a:pt x="1165712" y="441833"/>
                    <a:pt x="1262408" y="345137"/>
                  </a:cubicBezTo>
                  <a:cubicBezTo>
                    <a:pt x="1448683" y="164333"/>
                    <a:pt x="1681522" y="34826"/>
                    <a:pt x="1937117" y="0"/>
                  </a:cubicBezTo>
                  <a:cubicBezTo>
                    <a:pt x="1983441" y="95642"/>
                    <a:pt x="2028138" y="232451"/>
                    <a:pt x="2012388" y="390037"/>
                  </a:cubicBezTo>
                  <a:cubicBezTo>
                    <a:pt x="2006233" y="451630"/>
                    <a:pt x="2010318" y="560618"/>
                    <a:pt x="1926358" y="644578"/>
                  </a:cubicBezTo>
                  <a:cubicBezTo>
                    <a:pt x="1888723" y="682214"/>
                    <a:pt x="1736350" y="798726"/>
                    <a:pt x="1736350" y="798726"/>
                  </a:cubicBezTo>
                  <a:cubicBezTo>
                    <a:pt x="1736350" y="744953"/>
                    <a:pt x="1782951" y="558530"/>
                    <a:pt x="1765039" y="497584"/>
                  </a:cubicBezTo>
                  <a:cubicBezTo>
                    <a:pt x="1747126" y="436638"/>
                    <a:pt x="1725591" y="407968"/>
                    <a:pt x="1635975" y="407968"/>
                  </a:cubicBezTo>
                  <a:cubicBezTo>
                    <a:pt x="1546359" y="407968"/>
                    <a:pt x="1456669" y="511928"/>
                    <a:pt x="1406537" y="619475"/>
                  </a:cubicBezTo>
                  <a:cubicBezTo>
                    <a:pt x="1371545" y="694433"/>
                    <a:pt x="1324370" y="807710"/>
                    <a:pt x="1299009" y="869487"/>
                  </a:cubicBezTo>
                  <a:cubicBezTo>
                    <a:pt x="1287622" y="897141"/>
                    <a:pt x="1263739" y="917733"/>
                    <a:pt x="1234717" y="924943"/>
                  </a:cubicBezTo>
                  <a:lnTo>
                    <a:pt x="0" y="1232148"/>
                  </a:lnTo>
                  <a:cubicBezTo>
                    <a:pt x="1849" y="1230817"/>
                    <a:pt x="3568" y="1229542"/>
                    <a:pt x="5324" y="1228174"/>
                  </a:cubicBezTo>
                  <a:cubicBezTo>
                    <a:pt x="295467" y="1021990"/>
                    <a:pt x="527530" y="751238"/>
                    <a:pt x="888527" y="738354"/>
                  </a:cubicBezTo>
                  <a:close/>
                </a:path>
              </a:pathLst>
            </a:custGeom>
            <a:solidFill>
              <a:schemeClr val="accent3"/>
            </a:solidFill>
            <a:ln w="1849"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9E8BDFD-4663-4389-819F-6DA24DACCC43}"/>
                </a:ext>
              </a:extLst>
            </p:cNvPr>
            <p:cNvSpPr/>
            <p:nvPr/>
          </p:nvSpPr>
          <p:spPr>
            <a:xfrm>
              <a:off x="4322028" y="4162195"/>
              <a:ext cx="1396670" cy="545386"/>
            </a:xfrm>
            <a:custGeom>
              <a:avLst/>
              <a:gdLst>
                <a:gd name="connsiteX0" fmla="*/ 326915 w 1396670"/>
                <a:gd name="connsiteY0" fmla="*/ 0 h 545386"/>
                <a:gd name="connsiteX1" fmla="*/ 97 w 1396670"/>
                <a:gd name="connsiteY1" fmla="*/ 231065 h 545386"/>
                <a:gd name="connsiteX2" fmla="*/ 866275 w 1396670"/>
                <a:gd name="connsiteY2" fmla="*/ 544721 h 545386"/>
                <a:gd name="connsiteX3" fmla="*/ 1163886 w 1396670"/>
                <a:gd name="connsiteY3" fmla="*/ 496826 h 545386"/>
                <a:gd name="connsiteX4" fmla="*/ 1319033 w 1396670"/>
                <a:gd name="connsiteY4" fmla="*/ 455531 h 545386"/>
                <a:gd name="connsiteX5" fmla="*/ 1396670 w 1396670"/>
                <a:gd name="connsiteY5" fmla="*/ 364694 h 545386"/>
                <a:gd name="connsiteX6" fmla="*/ 326915 w 1396670"/>
                <a:gd name="connsiteY6" fmla="*/ 0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70" h="545386">
                  <a:moveTo>
                    <a:pt x="326915" y="0"/>
                  </a:moveTo>
                  <a:cubicBezTo>
                    <a:pt x="326915" y="0"/>
                    <a:pt x="-6503" y="198069"/>
                    <a:pt x="97" y="231065"/>
                  </a:cubicBezTo>
                  <a:cubicBezTo>
                    <a:pt x="6696" y="264061"/>
                    <a:pt x="847698" y="561266"/>
                    <a:pt x="866275" y="544721"/>
                  </a:cubicBezTo>
                  <a:cubicBezTo>
                    <a:pt x="884853" y="528177"/>
                    <a:pt x="1101037" y="478674"/>
                    <a:pt x="1163886" y="496826"/>
                  </a:cubicBezTo>
                  <a:cubicBezTo>
                    <a:pt x="1226736" y="514979"/>
                    <a:pt x="1272820" y="505015"/>
                    <a:pt x="1319033" y="455531"/>
                  </a:cubicBezTo>
                  <a:cubicBezTo>
                    <a:pt x="1365245" y="406046"/>
                    <a:pt x="1396670" y="364694"/>
                    <a:pt x="1396670" y="364694"/>
                  </a:cubicBezTo>
                  <a:cubicBezTo>
                    <a:pt x="1396670" y="364694"/>
                    <a:pt x="1038354" y="343326"/>
                    <a:pt x="326915" y="0"/>
                  </a:cubicBezTo>
                  <a:close/>
                </a:path>
              </a:pathLst>
            </a:custGeom>
            <a:solidFill>
              <a:srgbClr val="444B8C"/>
            </a:solidFill>
            <a:ln w="1849"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24F9958B-825F-4D8A-9D75-68733AD97F3D}"/>
                </a:ext>
              </a:extLst>
            </p:cNvPr>
            <p:cNvSpPr/>
            <p:nvPr/>
          </p:nvSpPr>
          <p:spPr>
            <a:xfrm>
              <a:off x="4242898" y="4124535"/>
              <a:ext cx="1475745" cy="527366"/>
            </a:xfrm>
            <a:custGeom>
              <a:avLst/>
              <a:gdLst>
                <a:gd name="connsiteX0" fmla="*/ 406045 w 1475745"/>
                <a:gd name="connsiteY0" fmla="*/ 37660 h 527366"/>
                <a:gd name="connsiteX1" fmla="*/ 160655 w 1475745"/>
                <a:gd name="connsiteY1" fmla="*/ 37660 h 527366"/>
                <a:gd name="connsiteX2" fmla="*/ 0 w 1475745"/>
                <a:gd name="connsiteY2" fmla="*/ 113579 h 527366"/>
                <a:gd name="connsiteX3" fmla="*/ 945480 w 1475745"/>
                <a:gd name="connsiteY3" fmla="*/ 525152 h 527366"/>
                <a:gd name="connsiteX4" fmla="*/ 1203403 w 1475745"/>
                <a:gd name="connsiteY4" fmla="*/ 471785 h 527366"/>
                <a:gd name="connsiteX5" fmla="*/ 1475745 w 1475745"/>
                <a:gd name="connsiteY5" fmla="*/ 402373 h 527366"/>
                <a:gd name="connsiteX6" fmla="*/ 406045 w 1475745"/>
                <a:gd name="connsiteY6" fmla="*/ 37660 h 52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745" h="527366">
                  <a:moveTo>
                    <a:pt x="406045" y="37660"/>
                  </a:moveTo>
                  <a:cubicBezTo>
                    <a:pt x="406045" y="37660"/>
                    <a:pt x="222284" y="-47075"/>
                    <a:pt x="160655" y="37660"/>
                  </a:cubicBezTo>
                  <a:cubicBezTo>
                    <a:pt x="99025" y="122397"/>
                    <a:pt x="0" y="113579"/>
                    <a:pt x="0" y="113579"/>
                  </a:cubicBezTo>
                  <a:cubicBezTo>
                    <a:pt x="0" y="113579"/>
                    <a:pt x="847601" y="562566"/>
                    <a:pt x="945480" y="525152"/>
                  </a:cubicBezTo>
                  <a:cubicBezTo>
                    <a:pt x="1043359" y="487738"/>
                    <a:pt x="1129111" y="450323"/>
                    <a:pt x="1203403" y="471785"/>
                  </a:cubicBezTo>
                  <a:cubicBezTo>
                    <a:pt x="1277695" y="493246"/>
                    <a:pt x="1445707" y="454963"/>
                    <a:pt x="1475745" y="402373"/>
                  </a:cubicBezTo>
                  <a:cubicBezTo>
                    <a:pt x="1141959" y="330170"/>
                    <a:pt x="406045" y="37660"/>
                    <a:pt x="406045" y="37660"/>
                  </a:cubicBezTo>
                  <a:close/>
                </a:path>
              </a:pathLst>
            </a:custGeom>
            <a:solidFill>
              <a:schemeClr val="accent3"/>
            </a:solidFill>
            <a:ln w="1849"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1922E989-B53B-449B-AFAB-889538CFE084}"/>
                </a:ext>
              </a:extLst>
            </p:cNvPr>
            <p:cNvSpPr/>
            <p:nvPr/>
          </p:nvSpPr>
          <p:spPr>
            <a:xfrm>
              <a:off x="6033738" y="3783619"/>
              <a:ext cx="966581" cy="1441437"/>
            </a:xfrm>
            <a:custGeom>
              <a:avLst/>
              <a:gdLst>
                <a:gd name="connsiteX0" fmla="*/ 892246 w 966581"/>
                <a:gd name="connsiteY0" fmla="*/ 0 h 1441437"/>
                <a:gd name="connsiteX1" fmla="*/ 784348 w 966581"/>
                <a:gd name="connsiteY1" fmla="*/ 53607 h 1441437"/>
                <a:gd name="connsiteX2" fmla="*/ 641587 w 966581"/>
                <a:gd name="connsiteY2" fmla="*/ 139711 h 1441437"/>
                <a:gd name="connsiteX3" fmla="*/ 382795 w 966581"/>
                <a:gd name="connsiteY3" fmla="*/ 347577 h 1441437"/>
                <a:gd name="connsiteX4" fmla="*/ 1094 w 966581"/>
                <a:gd name="connsiteY4" fmla="*/ 768244 h 1441437"/>
                <a:gd name="connsiteX5" fmla="*/ 484 w 966581"/>
                <a:gd name="connsiteY5" fmla="*/ 785398 h 1441437"/>
                <a:gd name="connsiteX6" fmla="*/ 484 w 966581"/>
                <a:gd name="connsiteY6" fmla="*/ 785398 h 1441437"/>
                <a:gd name="connsiteX7" fmla="*/ 292920 w 966581"/>
                <a:gd name="connsiteY7" fmla="*/ 1441437 h 1441437"/>
                <a:gd name="connsiteX8" fmla="*/ 880231 w 966581"/>
                <a:gd name="connsiteY8" fmla="*/ 1323132 h 1441437"/>
                <a:gd name="connsiteX9" fmla="*/ 960808 w 966581"/>
                <a:gd name="connsiteY9" fmla="*/ 531394 h 1441437"/>
                <a:gd name="connsiteX10" fmla="*/ 966519 w 966581"/>
                <a:gd name="connsiteY10" fmla="*/ 208458 h 1441437"/>
                <a:gd name="connsiteX11" fmla="*/ 892246 w 966581"/>
                <a:gd name="connsiteY11" fmla="*/ 0 h 144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6581" h="1441437">
                  <a:moveTo>
                    <a:pt x="892246" y="0"/>
                  </a:moveTo>
                  <a:cubicBezTo>
                    <a:pt x="864870" y="12533"/>
                    <a:pt x="826938" y="30759"/>
                    <a:pt x="784348" y="53607"/>
                  </a:cubicBezTo>
                  <a:cubicBezTo>
                    <a:pt x="735252" y="79745"/>
                    <a:pt x="687597" y="108490"/>
                    <a:pt x="641587" y="139711"/>
                  </a:cubicBezTo>
                  <a:cubicBezTo>
                    <a:pt x="561288" y="194501"/>
                    <a:pt x="495037" y="252785"/>
                    <a:pt x="382795" y="347577"/>
                  </a:cubicBezTo>
                  <a:cubicBezTo>
                    <a:pt x="213082" y="490966"/>
                    <a:pt x="1094" y="751533"/>
                    <a:pt x="1094" y="768244"/>
                  </a:cubicBezTo>
                  <a:cubicBezTo>
                    <a:pt x="-939" y="771294"/>
                    <a:pt x="484" y="777191"/>
                    <a:pt x="484" y="785398"/>
                  </a:cubicBezTo>
                  <a:lnTo>
                    <a:pt x="484" y="785398"/>
                  </a:lnTo>
                  <a:cubicBezTo>
                    <a:pt x="13424" y="896309"/>
                    <a:pt x="292920" y="1441437"/>
                    <a:pt x="292920" y="1441437"/>
                  </a:cubicBezTo>
                  <a:lnTo>
                    <a:pt x="880231" y="1323132"/>
                  </a:lnTo>
                  <a:lnTo>
                    <a:pt x="960808" y="531394"/>
                  </a:lnTo>
                  <a:lnTo>
                    <a:pt x="966519" y="208458"/>
                  </a:lnTo>
                  <a:cubicBezTo>
                    <a:pt x="968035" y="132243"/>
                    <a:pt x="941601" y="58099"/>
                    <a:pt x="892246" y="0"/>
                  </a:cubicBezTo>
                  <a:close/>
                </a:path>
              </a:pathLst>
            </a:custGeom>
            <a:solidFill>
              <a:srgbClr val="444B8C"/>
            </a:solidFill>
            <a:ln w="1849"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E7240A7E-9686-437D-BD8D-40AA77294816}"/>
                </a:ext>
              </a:extLst>
            </p:cNvPr>
            <p:cNvSpPr/>
            <p:nvPr/>
          </p:nvSpPr>
          <p:spPr>
            <a:xfrm>
              <a:off x="6031471" y="3864248"/>
              <a:ext cx="1118977" cy="1571126"/>
            </a:xfrm>
            <a:custGeom>
              <a:avLst/>
              <a:gdLst>
                <a:gd name="connsiteX0" fmla="*/ 1042653 w 1118977"/>
                <a:gd name="connsiteY0" fmla="*/ 746398 h 1571126"/>
                <a:gd name="connsiteX1" fmla="*/ 839168 w 1118977"/>
                <a:gd name="connsiteY1" fmla="*/ 1384543 h 1571126"/>
                <a:gd name="connsiteX2" fmla="*/ 722213 w 1118977"/>
                <a:gd name="connsiteY2" fmla="*/ 1570948 h 1571126"/>
                <a:gd name="connsiteX3" fmla="*/ 200228 w 1118977"/>
                <a:gd name="connsiteY3" fmla="*/ 1316037 h 1571126"/>
                <a:gd name="connsiteX4" fmla="*/ 2437 w 1118977"/>
                <a:gd name="connsiteY4" fmla="*/ 803832 h 1571126"/>
                <a:gd name="connsiteX5" fmla="*/ 20201 w 1118977"/>
                <a:gd name="connsiteY5" fmla="*/ 664952 h 1571126"/>
                <a:gd name="connsiteX6" fmla="*/ 52402 w 1118977"/>
                <a:gd name="connsiteY6" fmla="*/ 617334 h 1571126"/>
                <a:gd name="connsiteX7" fmla="*/ 1083210 w 1118977"/>
                <a:gd name="connsiteY7" fmla="*/ 32759 h 1571126"/>
                <a:gd name="connsiteX8" fmla="*/ 1042653 w 1118977"/>
                <a:gd name="connsiteY8" fmla="*/ 746398 h 15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8977" h="1571126">
                  <a:moveTo>
                    <a:pt x="1042653" y="746398"/>
                  </a:moveTo>
                  <a:cubicBezTo>
                    <a:pt x="968472" y="989349"/>
                    <a:pt x="898468" y="1228455"/>
                    <a:pt x="839168" y="1384543"/>
                  </a:cubicBezTo>
                  <a:cubicBezTo>
                    <a:pt x="794600" y="1501943"/>
                    <a:pt x="754968" y="1575237"/>
                    <a:pt x="722213" y="1570948"/>
                  </a:cubicBezTo>
                  <a:cubicBezTo>
                    <a:pt x="648272" y="1561336"/>
                    <a:pt x="200228" y="1316037"/>
                    <a:pt x="200228" y="1316037"/>
                  </a:cubicBezTo>
                  <a:cubicBezTo>
                    <a:pt x="200228" y="1316037"/>
                    <a:pt x="31902" y="1040608"/>
                    <a:pt x="2437" y="803832"/>
                  </a:cubicBezTo>
                  <a:cubicBezTo>
                    <a:pt x="-3996" y="752387"/>
                    <a:pt x="2437" y="703771"/>
                    <a:pt x="20201" y="664952"/>
                  </a:cubicBezTo>
                  <a:cubicBezTo>
                    <a:pt x="27983" y="647262"/>
                    <a:pt x="38890" y="631143"/>
                    <a:pt x="52402" y="617334"/>
                  </a:cubicBezTo>
                  <a:cubicBezTo>
                    <a:pt x="220617" y="448010"/>
                    <a:pt x="842514" y="-144587"/>
                    <a:pt x="1083210" y="32759"/>
                  </a:cubicBezTo>
                  <a:cubicBezTo>
                    <a:pt x="1083173" y="32759"/>
                    <a:pt x="1186228" y="276283"/>
                    <a:pt x="1042653" y="746398"/>
                  </a:cubicBezTo>
                  <a:close/>
                </a:path>
              </a:pathLst>
            </a:custGeom>
            <a:solidFill>
              <a:schemeClr val="accent3"/>
            </a:solidFill>
            <a:ln w="1849"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D1978A3E-FED3-43AF-B9AE-3E40CB7AC962}"/>
                </a:ext>
              </a:extLst>
            </p:cNvPr>
            <p:cNvSpPr/>
            <p:nvPr/>
          </p:nvSpPr>
          <p:spPr>
            <a:xfrm>
              <a:off x="6162076" y="3967805"/>
              <a:ext cx="922387" cy="642858"/>
            </a:xfrm>
            <a:custGeom>
              <a:avLst/>
              <a:gdLst>
                <a:gd name="connsiteX0" fmla="*/ 27033 w 922387"/>
                <a:gd name="connsiteY0" fmla="*/ 590380 h 642858"/>
                <a:gd name="connsiteX1" fmla="*/ 735884 w 922387"/>
                <a:gd name="connsiteY1" fmla="*/ 642674 h 642858"/>
                <a:gd name="connsiteX2" fmla="*/ 835981 w 922387"/>
                <a:gd name="connsiteY2" fmla="*/ 642859 h 642858"/>
                <a:gd name="connsiteX3" fmla="*/ 912214 w 922387"/>
                <a:gd name="connsiteY3" fmla="*/ 278239 h 642858"/>
                <a:gd name="connsiteX4" fmla="*/ 890032 w 922387"/>
                <a:gd name="connsiteY4" fmla="*/ 0 h 642858"/>
                <a:gd name="connsiteX5" fmla="*/ 776810 w 922387"/>
                <a:gd name="connsiteY5" fmla="*/ 27506 h 642858"/>
                <a:gd name="connsiteX6" fmla="*/ 628799 w 922387"/>
                <a:gd name="connsiteY6" fmla="*/ 80633 h 642858"/>
                <a:gd name="connsiteX7" fmla="*/ 366680 w 922387"/>
                <a:gd name="connsiteY7" fmla="*/ 230066 h 642858"/>
                <a:gd name="connsiteX8" fmla="*/ 2836 w 922387"/>
                <a:gd name="connsiteY8" fmla="*/ 546736 h 642858"/>
                <a:gd name="connsiteX9" fmla="*/ 27033 w 922387"/>
                <a:gd name="connsiteY9" fmla="*/ 590380 h 6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2387" h="642858">
                  <a:moveTo>
                    <a:pt x="27033" y="590380"/>
                  </a:moveTo>
                  <a:cubicBezTo>
                    <a:pt x="27033" y="590380"/>
                    <a:pt x="617246" y="644264"/>
                    <a:pt x="735884" y="642674"/>
                  </a:cubicBezTo>
                  <a:cubicBezTo>
                    <a:pt x="759342" y="642360"/>
                    <a:pt x="794057" y="642415"/>
                    <a:pt x="835981" y="642859"/>
                  </a:cubicBezTo>
                  <a:lnTo>
                    <a:pt x="912214" y="278239"/>
                  </a:lnTo>
                  <a:cubicBezTo>
                    <a:pt x="931217" y="187218"/>
                    <a:pt x="923472" y="89024"/>
                    <a:pt x="890032" y="0"/>
                  </a:cubicBezTo>
                  <a:cubicBezTo>
                    <a:pt x="861250" y="5731"/>
                    <a:pt x="821507" y="14603"/>
                    <a:pt x="776810" y="27506"/>
                  </a:cubicBezTo>
                  <a:cubicBezTo>
                    <a:pt x="726290" y="41740"/>
                    <a:pt x="676842" y="59485"/>
                    <a:pt x="628799" y="80633"/>
                  </a:cubicBezTo>
                  <a:cubicBezTo>
                    <a:pt x="546929" y="116993"/>
                    <a:pt x="478552" y="161413"/>
                    <a:pt x="366680" y="230066"/>
                  </a:cubicBezTo>
                  <a:cubicBezTo>
                    <a:pt x="204842" y="329443"/>
                    <a:pt x="4666" y="529785"/>
                    <a:pt x="2836" y="546736"/>
                  </a:cubicBezTo>
                  <a:cubicBezTo>
                    <a:pt x="1006" y="563687"/>
                    <a:pt x="-9641" y="574002"/>
                    <a:pt x="27033" y="590380"/>
                  </a:cubicBezTo>
                  <a:close/>
                </a:path>
              </a:pathLst>
            </a:custGeom>
            <a:solidFill>
              <a:srgbClr val="444B8C"/>
            </a:solidFill>
            <a:ln w="1849"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9A49FFA0-CB82-476A-8BC4-05B1EB641441}"/>
                </a:ext>
              </a:extLst>
            </p:cNvPr>
            <p:cNvSpPr/>
            <p:nvPr/>
          </p:nvSpPr>
          <p:spPr>
            <a:xfrm>
              <a:off x="6357343" y="4325789"/>
              <a:ext cx="700273" cy="284875"/>
            </a:xfrm>
            <a:custGeom>
              <a:avLst/>
              <a:gdLst>
                <a:gd name="connsiteX0" fmla="*/ 700274 w 700273"/>
                <a:gd name="connsiteY0" fmla="*/ 0 h 284875"/>
                <a:gd name="connsiteX1" fmla="*/ 640733 w 700273"/>
                <a:gd name="connsiteY1" fmla="*/ 284875 h 284875"/>
                <a:gd name="connsiteX2" fmla="*/ 540636 w 700273"/>
                <a:gd name="connsiteY2" fmla="*/ 284690 h 284875"/>
                <a:gd name="connsiteX3" fmla="*/ 0 w 700273"/>
                <a:gd name="connsiteY3" fmla="*/ 247221 h 284875"/>
                <a:gd name="connsiteX4" fmla="*/ 2699 w 700273"/>
                <a:gd name="connsiteY4" fmla="*/ 244651 h 284875"/>
                <a:gd name="connsiteX5" fmla="*/ 700274 w 700273"/>
                <a:gd name="connsiteY5" fmla="*/ 0 h 2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273" h="284875">
                  <a:moveTo>
                    <a:pt x="700274" y="0"/>
                  </a:moveTo>
                  <a:lnTo>
                    <a:pt x="640733" y="284875"/>
                  </a:lnTo>
                  <a:cubicBezTo>
                    <a:pt x="598809" y="284432"/>
                    <a:pt x="564094" y="284376"/>
                    <a:pt x="540636" y="284690"/>
                  </a:cubicBezTo>
                  <a:cubicBezTo>
                    <a:pt x="463849" y="285725"/>
                    <a:pt x="182024" y="262860"/>
                    <a:pt x="0" y="247221"/>
                  </a:cubicBezTo>
                  <a:cubicBezTo>
                    <a:pt x="906" y="246352"/>
                    <a:pt x="1849" y="245539"/>
                    <a:pt x="2699" y="244651"/>
                  </a:cubicBezTo>
                  <a:cubicBezTo>
                    <a:pt x="190786" y="45788"/>
                    <a:pt x="432498" y="1479"/>
                    <a:pt x="700274" y="0"/>
                  </a:cubicBezTo>
                  <a:close/>
                </a:path>
              </a:pathLst>
            </a:custGeom>
            <a:solidFill>
              <a:srgbClr val="444B8C">
                <a:alpha val="40000"/>
              </a:srgbClr>
            </a:solidFill>
            <a:ln w="1849"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52922AC3-88FA-4FB9-9FE8-0D00A4A6DE21}"/>
                </a:ext>
              </a:extLst>
            </p:cNvPr>
            <p:cNvSpPr/>
            <p:nvPr/>
          </p:nvSpPr>
          <p:spPr>
            <a:xfrm>
              <a:off x="6342638" y="4441574"/>
              <a:ext cx="300066" cy="233303"/>
            </a:xfrm>
            <a:custGeom>
              <a:avLst/>
              <a:gdLst>
                <a:gd name="connsiteX0" fmla="*/ 5259 w 300066"/>
                <a:gd name="connsiteY0" fmla="*/ 219925 h 233303"/>
                <a:gd name="connsiteX1" fmla="*/ 39197 w 300066"/>
                <a:gd name="connsiteY1" fmla="*/ 232976 h 233303"/>
                <a:gd name="connsiteX2" fmla="*/ 115264 w 300066"/>
                <a:gd name="connsiteY2" fmla="*/ 179184 h 233303"/>
                <a:gd name="connsiteX3" fmla="*/ 260317 w 300066"/>
                <a:gd name="connsiteY3" fmla="*/ 230369 h 233303"/>
                <a:gd name="connsiteX4" fmla="*/ 280651 w 300066"/>
                <a:gd name="connsiteY4" fmla="*/ 229648 h 233303"/>
                <a:gd name="connsiteX5" fmla="*/ 295606 w 300066"/>
                <a:gd name="connsiteY5" fmla="*/ 213825 h 233303"/>
                <a:gd name="connsiteX6" fmla="*/ 294219 w 300066"/>
                <a:gd name="connsiteY6" fmla="*/ 166078 h 233303"/>
                <a:gd name="connsiteX7" fmla="*/ 170054 w 300066"/>
                <a:gd name="connsiteY7" fmla="*/ 6292 h 233303"/>
                <a:gd name="connsiteX8" fmla="*/ 66537 w 300066"/>
                <a:gd name="connsiteY8" fmla="*/ 71378 h 233303"/>
                <a:gd name="connsiteX9" fmla="*/ 65927 w 300066"/>
                <a:gd name="connsiteY9" fmla="*/ 73226 h 233303"/>
                <a:gd name="connsiteX10" fmla="*/ 64559 w 300066"/>
                <a:gd name="connsiteY10" fmla="*/ 78273 h 233303"/>
                <a:gd name="connsiteX11" fmla="*/ 37330 w 300066"/>
                <a:gd name="connsiteY11" fmla="*/ 124338 h 233303"/>
                <a:gd name="connsiteX12" fmla="*/ 18531 w 300066"/>
                <a:gd name="connsiteY12" fmla="*/ 142823 h 233303"/>
                <a:gd name="connsiteX13" fmla="*/ 5259 w 300066"/>
                <a:gd name="connsiteY13" fmla="*/ 219925 h 2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066" h="233303">
                  <a:moveTo>
                    <a:pt x="5259" y="219925"/>
                  </a:moveTo>
                  <a:cubicBezTo>
                    <a:pt x="14742" y="234972"/>
                    <a:pt x="34003" y="233567"/>
                    <a:pt x="39197" y="232976"/>
                  </a:cubicBezTo>
                  <a:lnTo>
                    <a:pt x="115264" y="179184"/>
                  </a:lnTo>
                  <a:lnTo>
                    <a:pt x="260317" y="230369"/>
                  </a:lnTo>
                  <a:cubicBezTo>
                    <a:pt x="266916" y="232846"/>
                    <a:pt x="274237" y="232588"/>
                    <a:pt x="280651" y="229648"/>
                  </a:cubicBezTo>
                  <a:cubicBezTo>
                    <a:pt x="287343" y="226284"/>
                    <a:pt x="292629" y="220683"/>
                    <a:pt x="295606" y="213825"/>
                  </a:cubicBezTo>
                  <a:cubicBezTo>
                    <a:pt x="302001" y="200035"/>
                    <a:pt x="301502" y="181735"/>
                    <a:pt x="294219" y="166078"/>
                  </a:cubicBezTo>
                  <a:cubicBezTo>
                    <a:pt x="273183" y="120734"/>
                    <a:pt x="225214" y="29879"/>
                    <a:pt x="170054" y="6292"/>
                  </a:cubicBezTo>
                  <a:cubicBezTo>
                    <a:pt x="96354" y="-25133"/>
                    <a:pt x="66537" y="71378"/>
                    <a:pt x="66537" y="71378"/>
                  </a:cubicBezTo>
                  <a:lnTo>
                    <a:pt x="65927" y="73226"/>
                  </a:lnTo>
                  <a:cubicBezTo>
                    <a:pt x="65410" y="74890"/>
                    <a:pt x="64966" y="76572"/>
                    <a:pt x="64559" y="78273"/>
                  </a:cubicBezTo>
                  <a:cubicBezTo>
                    <a:pt x="59901" y="98274"/>
                    <a:pt x="51084" y="115576"/>
                    <a:pt x="37330" y="124338"/>
                  </a:cubicBezTo>
                  <a:cubicBezTo>
                    <a:pt x="29862" y="129144"/>
                    <a:pt x="23467" y="135429"/>
                    <a:pt x="18531" y="142823"/>
                  </a:cubicBezTo>
                  <a:cubicBezTo>
                    <a:pt x="5869" y="161383"/>
                    <a:pt x="-7718" y="199333"/>
                    <a:pt x="5259" y="219925"/>
                  </a:cubicBezTo>
                  <a:close/>
                </a:path>
              </a:pathLst>
            </a:custGeom>
            <a:solidFill>
              <a:srgbClr val="FCB148"/>
            </a:solidFill>
            <a:ln w="1849"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A604CBD1-9385-4530-93FD-8AED9F04D88E}"/>
                </a:ext>
              </a:extLst>
            </p:cNvPr>
            <p:cNvSpPr/>
            <p:nvPr/>
          </p:nvSpPr>
          <p:spPr>
            <a:xfrm>
              <a:off x="6031997" y="4523137"/>
              <a:ext cx="834021" cy="911683"/>
            </a:xfrm>
            <a:custGeom>
              <a:avLst/>
              <a:gdLst>
                <a:gd name="connsiteX0" fmla="*/ 834021 w 834021"/>
                <a:gd name="connsiteY0" fmla="*/ 717965 h 911683"/>
                <a:gd name="connsiteX1" fmla="*/ 716308 w 834021"/>
                <a:gd name="connsiteY1" fmla="*/ 911504 h 911683"/>
                <a:gd name="connsiteX2" fmla="*/ 194360 w 834021"/>
                <a:gd name="connsiteY2" fmla="*/ 652712 h 911683"/>
                <a:gd name="connsiteX3" fmla="*/ 2225 w 834021"/>
                <a:gd name="connsiteY3" fmla="*/ 139119 h 911683"/>
                <a:gd name="connsiteX4" fmla="*/ 19879 w 834021"/>
                <a:gd name="connsiteY4" fmla="*/ 0 h 911683"/>
                <a:gd name="connsiteX5" fmla="*/ 204546 w 834021"/>
                <a:gd name="connsiteY5" fmla="*/ 302529 h 911683"/>
                <a:gd name="connsiteX6" fmla="*/ 834021 w 834021"/>
                <a:gd name="connsiteY6" fmla="*/ 717965 h 91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021" h="911683">
                  <a:moveTo>
                    <a:pt x="834021" y="717965"/>
                  </a:moveTo>
                  <a:cubicBezTo>
                    <a:pt x="789416" y="839782"/>
                    <a:pt x="749563" y="915885"/>
                    <a:pt x="716308" y="911504"/>
                  </a:cubicBezTo>
                  <a:cubicBezTo>
                    <a:pt x="641406" y="901744"/>
                    <a:pt x="194360" y="652712"/>
                    <a:pt x="194360" y="652712"/>
                  </a:cubicBezTo>
                  <a:cubicBezTo>
                    <a:pt x="194360" y="652712"/>
                    <a:pt x="30138" y="376044"/>
                    <a:pt x="2225" y="139119"/>
                  </a:cubicBezTo>
                  <a:cubicBezTo>
                    <a:pt x="-3838" y="87842"/>
                    <a:pt x="2632" y="39170"/>
                    <a:pt x="19879" y="0"/>
                  </a:cubicBezTo>
                  <a:cubicBezTo>
                    <a:pt x="94263" y="58912"/>
                    <a:pt x="167076" y="153556"/>
                    <a:pt x="204546" y="302529"/>
                  </a:cubicBezTo>
                  <a:cubicBezTo>
                    <a:pt x="274993" y="582616"/>
                    <a:pt x="623309" y="551043"/>
                    <a:pt x="834021" y="717965"/>
                  </a:cubicBezTo>
                  <a:close/>
                </a:path>
              </a:pathLst>
            </a:custGeom>
            <a:solidFill>
              <a:srgbClr val="FCB148">
                <a:alpha val="30000"/>
              </a:srgbClr>
            </a:solidFill>
            <a:ln w="1849"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45873F44-892A-40B3-A2EC-BF90D0AFDF35}"/>
                </a:ext>
              </a:extLst>
            </p:cNvPr>
            <p:cNvSpPr/>
            <p:nvPr/>
          </p:nvSpPr>
          <p:spPr>
            <a:xfrm>
              <a:off x="4293325" y="4772872"/>
              <a:ext cx="221294" cy="456823"/>
            </a:xfrm>
            <a:custGeom>
              <a:avLst/>
              <a:gdLst>
                <a:gd name="connsiteX0" fmla="*/ 189510 w 221294"/>
                <a:gd name="connsiteY0" fmla="*/ 255576 h 456823"/>
                <a:gd name="connsiteX1" fmla="*/ 188382 w 221294"/>
                <a:gd name="connsiteY1" fmla="*/ 300606 h 456823"/>
                <a:gd name="connsiteX2" fmla="*/ 194852 w 221294"/>
                <a:gd name="connsiteY2" fmla="*/ 372439 h 456823"/>
                <a:gd name="connsiteX3" fmla="*/ 210047 w 221294"/>
                <a:gd name="connsiteY3" fmla="*/ 456824 h 456823"/>
                <a:gd name="connsiteX4" fmla="*/ 0 w 221294"/>
                <a:gd name="connsiteY4" fmla="*/ 422035 h 456823"/>
                <a:gd name="connsiteX5" fmla="*/ 28726 w 221294"/>
                <a:gd name="connsiteY5" fmla="*/ 399520 h 456823"/>
                <a:gd name="connsiteX6" fmla="*/ 80891 w 221294"/>
                <a:gd name="connsiteY6" fmla="*/ 327095 h 456823"/>
                <a:gd name="connsiteX7" fmla="*/ 90134 w 221294"/>
                <a:gd name="connsiteY7" fmla="*/ 260548 h 456823"/>
                <a:gd name="connsiteX8" fmla="*/ 87952 w 221294"/>
                <a:gd name="connsiteY8" fmla="*/ 215371 h 456823"/>
                <a:gd name="connsiteX9" fmla="*/ 74015 w 221294"/>
                <a:gd name="connsiteY9" fmla="*/ 136476 h 456823"/>
                <a:gd name="connsiteX10" fmla="*/ 28726 w 221294"/>
                <a:gd name="connsiteY10" fmla="*/ 0 h 456823"/>
                <a:gd name="connsiteX11" fmla="*/ 212487 w 221294"/>
                <a:gd name="connsiteY11" fmla="*/ 192671 h 456823"/>
                <a:gd name="connsiteX12" fmla="*/ 189510 w 221294"/>
                <a:gd name="connsiteY12" fmla="*/ 255576 h 45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294" h="456823">
                  <a:moveTo>
                    <a:pt x="189510" y="255576"/>
                  </a:moveTo>
                  <a:cubicBezTo>
                    <a:pt x="188151" y="270549"/>
                    <a:pt x="187774" y="285596"/>
                    <a:pt x="188382" y="300606"/>
                  </a:cubicBezTo>
                  <a:cubicBezTo>
                    <a:pt x="189288" y="324655"/>
                    <a:pt x="191447" y="348631"/>
                    <a:pt x="194852" y="372439"/>
                  </a:cubicBezTo>
                  <a:cubicBezTo>
                    <a:pt x="199400" y="405324"/>
                    <a:pt x="205426" y="435696"/>
                    <a:pt x="210047" y="456824"/>
                  </a:cubicBezTo>
                  <a:cubicBezTo>
                    <a:pt x="178622" y="448765"/>
                    <a:pt x="85512" y="428634"/>
                    <a:pt x="0" y="422035"/>
                  </a:cubicBezTo>
                  <a:cubicBezTo>
                    <a:pt x="8808" y="413606"/>
                    <a:pt x="18430" y="406064"/>
                    <a:pt x="28726" y="399520"/>
                  </a:cubicBezTo>
                  <a:cubicBezTo>
                    <a:pt x="55400" y="382348"/>
                    <a:pt x="71833" y="357004"/>
                    <a:pt x="80891" y="327095"/>
                  </a:cubicBezTo>
                  <a:cubicBezTo>
                    <a:pt x="87158" y="306558"/>
                    <a:pt x="89930" y="283969"/>
                    <a:pt x="90134" y="260548"/>
                  </a:cubicBezTo>
                  <a:cubicBezTo>
                    <a:pt x="90348" y="245465"/>
                    <a:pt x="89620" y="230362"/>
                    <a:pt x="87952" y="215371"/>
                  </a:cubicBezTo>
                  <a:cubicBezTo>
                    <a:pt x="85078" y="188789"/>
                    <a:pt x="80422" y="162429"/>
                    <a:pt x="74015" y="136476"/>
                  </a:cubicBezTo>
                  <a:cubicBezTo>
                    <a:pt x="62663" y="89820"/>
                    <a:pt x="47516" y="44179"/>
                    <a:pt x="28726" y="0"/>
                  </a:cubicBezTo>
                  <a:cubicBezTo>
                    <a:pt x="28726" y="0"/>
                    <a:pt x="269791" y="138639"/>
                    <a:pt x="212487" y="192671"/>
                  </a:cubicBezTo>
                  <a:cubicBezTo>
                    <a:pt x="199085" y="205333"/>
                    <a:pt x="192209" y="228107"/>
                    <a:pt x="189510" y="255576"/>
                  </a:cubicBezTo>
                  <a:close/>
                </a:path>
              </a:pathLst>
            </a:custGeom>
            <a:solidFill>
              <a:srgbClr val="FCB148">
                <a:alpha val="60000"/>
              </a:srgbClr>
            </a:solidFill>
            <a:ln w="1849"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D3155433-7A38-406B-B917-E40CDDB60554}"/>
                </a:ext>
              </a:extLst>
            </p:cNvPr>
            <p:cNvSpPr/>
            <p:nvPr/>
          </p:nvSpPr>
          <p:spPr>
            <a:xfrm>
              <a:off x="3930488" y="2583276"/>
              <a:ext cx="684708" cy="3217537"/>
            </a:xfrm>
            <a:custGeom>
              <a:avLst/>
              <a:gdLst>
                <a:gd name="connsiteX0" fmla="*/ 678657 w 684708"/>
                <a:gd name="connsiteY0" fmla="*/ 152529 h 3217537"/>
                <a:gd name="connsiteX1" fmla="*/ 230927 w 684708"/>
                <a:gd name="connsiteY1" fmla="*/ 1540415 h 3217537"/>
                <a:gd name="connsiteX2" fmla="*/ 390898 w 684708"/>
                <a:gd name="connsiteY2" fmla="*/ 1636538 h 3217537"/>
                <a:gd name="connsiteX3" fmla="*/ 441954 w 684708"/>
                <a:gd name="connsiteY3" fmla="*/ 1708852 h 3217537"/>
                <a:gd name="connsiteX4" fmla="*/ 428349 w 684708"/>
                <a:gd name="connsiteY4" fmla="*/ 1799041 h 3217537"/>
                <a:gd name="connsiteX5" fmla="*/ 278989 w 684708"/>
                <a:gd name="connsiteY5" fmla="*/ 2051585 h 3217537"/>
                <a:gd name="connsiteX6" fmla="*/ 647750 w 684708"/>
                <a:gd name="connsiteY6" fmla="*/ 3060599 h 3217537"/>
                <a:gd name="connsiteX7" fmla="*/ 604365 w 684708"/>
                <a:gd name="connsiteY7" fmla="*/ 3201308 h 3217537"/>
                <a:gd name="connsiteX8" fmla="*/ 589577 w 684708"/>
                <a:gd name="connsiteY8" fmla="*/ 3209293 h 3217537"/>
                <a:gd name="connsiteX9" fmla="*/ 550758 w 684708"/>
                <a:gd name="connsiteY9" fmla="*/ 3217538 h 3217537"/>
                <a:gd name="connsiteX10" fmla="*/ 453747 w 684708"/>
                <a:gd name="connsiteY10" fmla="*/ 3145649 h 3217537"/>
                <a:gd name="connsiteX11" fmla="*/ 65004 w 684708"/>
                <a:gd name="connsiteY11" fmla="*/ 2081771 h 3217537"/>
                <a:gd name="connsiteX12" fmla="*/ 74247 w 684708"/>
                <a:gd name="connsiteY12" fmla="*/ 1977053 h 3217537"/>
                <a:gd name="connsiteX13" fmla="*/ 97483 w 684708"/>
                <a:gd name="connsiteY13" fmla="*/ 1937772 h 3217537"/>
                <a:gd name="connsiteX14" fmla="*/ 171165 w 684708"/>
                <a:gd name="connsiteY14" fmla="*/ 1814827 h 3217537"/>
                <a:gd name="connsiteX15" fmla="*/ 193217 w 684708"/>
                <a:gd name="connsiteY15" fmla="*/ 1777986 h 3217537"/>
                <a:gd name="connsiteX16" fmla="*/ 189151 w 684708"/>
                <a:gd name="connsiteY16" fmla="*/ 1774548 h 3217537"/>
                <a:gd name="connsiteX17" fmla="*/ 150276 w 684708"/>
                <a:gd name="connsiteY17" fmla="*/ 1749648 h 3217537"/>
                <a:gd name="connsiteX18" fmla="*/ 150276 w 684708"/>
                <a:gd name="connsiteY18" fmla="*/ 1749648 h 3217537"/>
                <a:gd name="connsiteX19" fmla="*/ 55447 w 684708"/>
                <a:gd name="connsiteY19" fmla="*/ 1694193 h 3217537"/>
                <a:gd name="connsiteX20" fmla="*/ 5778 w 684708"/>
                <a:gd name="connsiteY20" fmla="*/ 1555794 h 3217537"/>
                <a:gd name="connsiteX21" fmla="*/ 418404 w 684708"/>
                <a:gd name="connsiteY21" fmla="*/ 274772 h 3217537"/>
                <a:gd name="connsiteX22" fmla="*/ 482141 w 684708"/>
                <a:gd name="connsiteY22" fmla="*/ 76296 h 3217537"/>
                <a:gd name="connsiteX23" fmla="*/ 615234 w 684708"/>
                <a:gd name="connsiteY23" fmla="*/ 6570 h 3217537"/>
                <a:gd name="connsiteX24" fmla="*/ 678657 w 684708"/>
                <a:gd name="connsiteY24" fmla="*/ 152529 h 321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4708" h="3217537">
                  <a:moveTo>
                    <a:pt x="678657" y="152529"/>
                  </a:moveTo>
                  <a:lnTo>
                    <a:pt x="230927" y="1540415"/>
                  </a:lnTo>
                  <a:lnTo>
                    <a:pt x="390898" y="1636538"/>
                  </a:lnTo>
                  <a:cubicBezTo>
                    <a:pt x="416334" y="1651862"/>
                    <a:pt x="434819" y="1678074"/>
                    <a:pt x="441954" y="1708852"/>
                  </a:cubicBezTo>
                  <a:cubicBezTo>
                    <a:pt x="449023" y="1739556"/>
                    <a:pt x="444159" y="1771794"/>
                    <a:pt x="428349" y="1799041"/>
                  </a:cubicBezTo>
                  <a:lnTo>
                    <a:pt x="278989" y="2051585"/>
                  </a:lnTo>
                  <a:lnTo>
                    <a:pt x="647750" y="3060599"/>
                  </a:lnTo>
                  <a:cubicBezTo>
                    <a:pt x="667085" y="3113559"/>
                    <a:pt x="647750" y="3172970"/>
                    <a:pt x="604365" y="3201308"/>
                  </a:cubicBezTo>
                  <a:cubicBezTo>
                    <a:pt x="599669" y="3204376"/>
                    <a:pt x="594715" y="3207038"/>
                    <a:pt x="589577" y="3209293"/>
                  </a:cubicBezTo>
                  <a:cubicBezTo>
                    <a:pt x="577356" y="3214728"/>
                    <a:pt x="564132" y="3217538"/>
                    <a:pt x="550758" y="3217538"/>
                  </a:cubicBezTo>
                  <a:cubicBezTo>
                    <a:pt x="509277" y="3217538"/>
                    <a:pt x="470070" y="3190346"/>
                    <a:pt x="453747" y="3145649"/>
                  </a:cubicBezTo>
                  <a:lnTo>
                    <a:pt x="65004" y="2081771"/>
                  </a:lnTo>
                  <a:cubicBezTo>
                    <a:pt x="52383" y="2047223"/>
                    <a:pt x="55769" y="2008848"/>
                    <a:pt x="74247" y="1977053"/>
                  </a:cubicBezTo>
                  <a:lnTo>
                    <a:pt x="97483" y="1937772"/>
                  </a:lnTo>
                  <a:lnTo>
                    <a:pt x="171165" y="1814827"/>
                  </a:lnTo>
                  <a:lnTo>
                    <a:pt x="193217" y="1777986"/>
                  </a:lnTo>
                  <a:lnTo>
                    <a:pt x="189151" y="1774548"/>
                  </a:lnTo>
                  <a:lnTo>
                    <a:pt x="150276" y="1749648"/>
                  </a:lnTo>
                  <a:lnTo>
                    <a:pt x="150276" y="1749648"/>
                  </a:lnTo>
                  <a:lnTo>
                    <a:pt x="55447" y="1694193"/>
                  </a:lnTo>
                  <a:cubicBezTo>
                    <a:pt x="10547" y="1667186"/>
                    <a:pt x="-11247" y="1608625"/>
                    <a:pt x="5778" y="1555794"/>
                  </a:cubicBezTo>
                  <a:lnTo>
                    <a:pt x="418404" y="274772"/>
                  </a:lnTo>
                  <a:lnTo>
                    <a:pt x="482141" y="76296"/>
                  </a:lnTo>
                  <a:cubicBezTo>
                    <a:pt x="501291" y="16737"/>
                    <a:pt x="560758" y="-14484"/>
                    <a:pt x="615234" y="6570"/>
                  </a:cubicBezTo>
                  <a:cubicBezTo>
                    <a:pt x="669710" y="27625"/>
                    <a:pt x="697918" y="92933"/>
                    <a:pt x="678657" y="152529"/>
                  </a:cubicBezTo>
                  <a:close/>
                </a:path>
              </a:pathLst>
            </a:custGeom>
            <a:solidFill>
              <a:srgbClr val="D8DEE8"/>
            </a:solidFill>
            <a:ln w="1849"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B20B2FD-4B19-42F6-BCDE-83465EF94F17}"/>
                </a:ext>
              </a:extLst>
            </p:cNvPr>
            <p:cNvSpPr/>
            <p:nvPr/>
          </p:nvSpPr>
          <p:spPr>
            <a:xfrm>
              <a:off x="3928900" y="2679518"/>
              <a:ext cx="524255" cy="1653276"/>
            </a:xfrm>
            <a:custGeom>
              <a:avLst/>
              <a:gdLst>
                <a:gd name="connsiteX0" fmla="*/ 146282 w 524255"/>
                <a:gd name="connsiteY0" fmla="*/ 1653277 h 1653276"/>
                <a:gd name="connsiteX1" fmla="*/ 54244 w 524255"/>
                <a:gd name="connsiteY1" fmla="*/ 1597951 h 1653276"/>
                <a:gd name="connsiteX2" fmla="*/ 5980 w 524255"/>
                <a:gd name="connsiteY2" fmla="*/ 1459552 h 1653276"/>
                <a:gd name="connsiteX3" fmla="*/ 419308 w 524255"/>
                <a:gd name="connsiteY3" fmla="*/ 178530 h 1653276"/>
                <a:gd name="connsiteX4" fmla="*/ 504617 w 524255"/>
                <a:gd name="connsiteY4" fmla="*/ 0 h 1653276"/>
                <a:gd name="connsiteX5" fmla="*/ 479052 w 524255"/>
                <a:gd name="connsiteY5" fmla="*/ 262378 h 1653276"/>
                <a:gd name="connsiteX6" fmla="*/ 343168 w 524255"/>
                <a:gd name="connsiteY6" fmla="*/ 856621 h 1653276"/>
                <a:gd name="connsiteX7" fmla="*/ 146282 w 524255"/>
                <a:gd name="connsiteY7" fmla="*/ 1653277 h 165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255" h="1653276">
                  <a:moveTo>
                    <a:pt x="146282" y="1653277"/>
                  </a:moveTo>
                  <a:lnTo>
                    <a:pt x="54244" y="1597951"/>
                  </a:lnTo>
                  <a:cubicBezTo>
                    <a:pt x="9344" y="1570944"/>
                    <a:pt x="-11064" y="1512383"/>
                    <a:pt x="5980" y="1459552"/>
                  </a:cubicBezTo>
                  <a:lnTo>
                    <a:pt x="419308" y="178530"/>
                  </a:lnTo>
                  <a:lnTo>
                    <a:pt x="504617" y="0"/>
                  </a:lnTo>
                  <a:cubicBezTo>
                    <a:pt x="504617" y="0"/>
                    <a:pt x="562716" y="156736"/>
                    <a:pt x="479052" y="262378"/>
                  </a:cubicBezTo>
                  <a:cubicBezTo>
                    <a:pt x="395388" y="368021"/>
                    <a:pt x="484598" y="645336"/>
                    <a:pt x="343168" y="856621"/>
                  </a:cubicBezTo>
                  <a:cubicBezTo>
                    <a:pt x="201738" y="1067907"/>
                    <a:pt x="37996" y="1459626"/>
                    <a:pt x="146282" y="1653277"/>
                  </a:cubicBezTo>
                  <a:close/>
                </a:path>
              </a:pathLst>
            </a:custGeom>
            <a:solidFill>
              <a:srgbClr val="D8DEE8"/>
            </a:solidFill>
            <a:ln w="1849"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78B93497-544D-4FAF-9EEB-A289EF6AB396}"/>
                </a:ext>
              </a:extLst>
            </p:cNvPr>
            <p:cNvSpPr/>
            <p:nvPr/>
          </p:nvSpPr>
          <p:spPr>
            <a:xfrm>
              <a:off x="3987971" y="4521048"/>
              <a:ext cx="546881" cy="1279839"/>
            </a:xfrm>
            <a:custGeom>
              <a:avLst/>
              <a:gdLst>
                <a:gd name="connsiteX0" fmla="*/ 546881 w 546881"/>
                <a:gd name="connsiteY0" fmla="*/ 1263610 h 1279839"/>
                <a:gd name="connsiteX1" fmla="*/ 532093 w 546881"/>
                <a:gd name="connsiteY1" fmla="*/ 1271595 h 1279839"/>
                <a:gd name="connsiteX2" fmla="*/ 493274 w 546881"/>
                <a:gd name="connsiteY2" fmla="*/ 1279839 h 1279839"/>
                <a:gd name="connsiteX3" fmla="*/ 396264 w 546881"/>
                <a:gd name="connsiteY3" fmla="*/ 1207951 h 1279839"/>
                <a:gd name="connsiteX4" fmla="*/ 7521 w 546881"/>
                <a:gd name="connsiteY4" fmla="*/ 143999 h 1279839"/>
                <a:gd name="connsiteX5" fmla="*/ 16763 w 546881"/>
                <a:gd name="connsiteY5" fmla="*/ 39281 h 1279839"/>
                <a:gd name="connsiteX6" fmla="*/ 39999 w 546881"/>
                <a:gd name="connsiteY6" fmla="*/ 0 h 1279839"/>
                <a:gd name="connsiteX7" fmla="*/ 142278 w 546881"/>
                <a:gd name="connsiteY7" fmla="*/ 199067 h 1279839"/>
                <a:gd name="connsiteX8" fmla="*/ 311694 w 546881"/>
                <a:gd name="connsiteY8" fmla="*/ 753622 h 1279839"/>
                <a:gd name="connsiteX9" fmla="*/ 546881 w 546881"/>
                <a:gd name="connsiteY9" fmla="*/ 1263610 h 127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881" h="1279839">
                  <a:moveTo>
                    <a:pt x="546881" y="1263610"/>
                  </a:moveTo>
                  <a:cubicBezTo>
                    <a:pt x="542186" y="1266678"/>
                    <a:pt x="537232" y="1269340"/>
                    <a:pt x="532093" y="1271595"/>
                  </a:cubicBezTo>
                  <a:cubicBezTo>
                    <a:pt x="519873" y="1277030"/>
                    <a:pt x="506648" y="1279839"/>
                    <a:pt x="493274" y="1279839"/>
                  </a:cubicBezTo>
                  <a:cubicBezTo>
                    <a:pt x="451794" y="1279839"/>
                    <a:pt x="412587" y="1252648"/>
                    <a:pt x="396264" y="1207951"/>
                  </a:cubicBezTo>
                  <a:lnTo>
                    <a:pt x="7521" y="143999"/>
                  </a:lnTo>
                  <a:cubicBezTo>
                    <a:pt x="-5101" y="109451"/>
                    <a:pt x="-1714" y="71075"/>
                    <a:pt x="16763" y="39281"/>
                  </a:cubicBezTo>
                  <a:lnTo>
                    <a:pt x="39999" y="0"/>
                  </a:lnTo>
                  <a:cubicBezTo>
                    <a:pt x="57690" y="73941"/>
                    <a:pt x="106287" y="144184"/>
                    <a:pt x="142278" y="199067"/>
                  </a:cubicBezTo>
                  <a:cubicBezTo>
                    <a:pt x="208621" y="300273"/>
                    <a:pt x="317887" y="630419"/>
                    <a:pt x="311694" y="753622"/>
                  </a:cubicBezTo>
                  <a:cubicBezTo>
                    <a:pt x="306426" y="859727"/>
                    <a:pt x="507342" y="1102567"/>
                    <a:pt x="546881" y="1263610"/>
                  </a:cubicBezTo>
                  <a:close/>
                </a:path>
              </a:pathLst>
            </a:custGeom>
            <a:solidFill>
              <a:srgbClr val="D8DEE8"/>
            </a:solidFill>
            <a:ln w="1849"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4A91C35C-70FB-47FE-BBFC-76EE7F19E7DF}"/>
                </a:ext>
              </a:extLst>
            </p:cNvPr>
            <p:cNvSpPr/>
            <p:nvPr/>
          </p:nvSpPr>
          <p:spPr>
            <a:xfrm>
              <a:off x="4101726" y="4301921"/>
              <a:ext cx="170880" cy="96181"/>
            </a:xfrm>
            <a:custGeom>
              <a:avLst/>
              <a:gdLst>
                <a:gd name="connsiteX0" fmla="*/ 59744 w 170880"/>
                <a:gd name="connsiteY0" fmla="*/ 83630 h 96181"/>
                <a:gd name="connsiteX1" fmla="*/ 0 w 170880"/>
                <a:gd name="connsiteY1" fmla="*/ 96182 h 96181"/>
                <a:gd name="connsiteX2" fmla="*/ 22053 w 170880"/>
                <a:gd name="connsiteY2" fmla="*/ 59341 h 96181"/>
                <a:gd name="connsiteX3" fmla="*/ 16507 w 170880"/>
                <a:gd name="connsiteY3" fmla="*/ 55903 h 96181"/>
                <a:gd name="connsiteX4" fmla="*/ 170674 w 170880"/>
                <a:gd name="connsiteY4" fmla="*/ 5531 h 96181"/>
                <a:gd name="connsiteX5" fmla="*/ 59744 w 170880"/>
                <a:gd name="connsiteY5" fmla="*/ 83630 h 9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880" h="96181">
                  <a:moveTo>
                    <a:pt x="59744" y="83630"/>
                  </a:moveTo>
                  <a:cubicBezTo>
                    <a:pt x="45418" y="86477"/>
                    <a:pt x="21332" y="92226"/>
                    <a:pt x="0" y="96182"/>
                  </a:cubicBezTo>
                  <a:lnTo>
                    <a:pt x="22053" y="59341"/>
                  </a:lnTo>
                  <a:lnTo>
                    <a:pt x="16507" y="55903"/>
                  </a:lnTo>
                  <a:cubicBezTo>
                    <a:pt x="16507" y="55903"/>
                    <a:pt x="166126" y="-20885"/>
                    <a:pt x="170674" y="5531"/>
                  </a:cubicBezTo>
                  <a:cubicBezTo>
                    <a:pt x="175221" y="31946"/>
                    <a:pt x="103720" y="74850"/>
                    <a:pt x="59744" y="83630"/>
                  </a:cubicBezTo>
                  <a:close/>
                </a:path>
              </a:pathLst>
            </a:custGeom>
            <a:solidFill>
              <a:srgbClr val="D8DEE8"/>
            </a:solidFill>
            <a:ln w="1849"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88BEEE8D-4BE2-418C-9331-09EB4DA6B200}"/>
                </a:ext>
              </a:extLst>
            </p:cNvPr>
            <p:cNvSpPr/>
            <p:nvPr/>
          </p:nvSpPr>
          <p:spPr>
            <a:xfrm>
              <a:off x="4167601" y="1159399"/>
              <a:ext cx="1241605" cy="1740407"/>
            </a:xfrm>
            <a:custGeom>
              <a:avLst/>
              <a:gdLst>
                <a:gd name="connsiteX0" fmla="*/ 78032 w 1241605"/>
                <a:gd name="connsiteY0" fmla="*/ 1633008 h 1740407"/>
                <a:gd name="connsiteX1" fmla="*/ 7068 w 1241605"/>
                <a:gd name="connsiteY1" fmla="*/ 1497160 h 1740407"/>
                <a:gd name="connsiteX2" fmla="*/ 504116 w 1241605"/>
                <a:gd name="connsiteY2" fmla="*/ 92416 h 1740407"/>
                <a:gd name="connsiteX3" fmla="*/ 655029 w 1241605"/>
                <a:gd name="connsiteY3" fmla="*/ 2394 h 1740407"/>
                <a:gd name="connsiteX4" fmla="*/ 1163371 w 1241605"/>
                <a:gd name="connsiteY4" fmla="*/ 108739 h 1740407"/>
                <a:gd name="connsiteX5" fmla="*/ 1234594 w 1241605"/>
                <a:gd name="connsiteY5" fmla="*/ 244882 h 1740407"/>
                <a:gd name="connsiteX6" fmla="*/ 737953 w 1241605"/>
                <a:gd name="connsiteY6" fmla="*/ 1648018 h 1740407"/>
                <a:gd name="connsiteX7" fmla="*/ 586689 w 1241605"/>
                <a:gd name="connsiteY7" fmla="*/ 1738059 h 174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605" h="1740407">
                  <a:moveTo>
                    <a:pt x="78032" y="1633008"/>
                  </a:moveTo>
                  <a:cubicBezTo>
                    <a:pt x="16255" y="1620253"/>
                    <a:pt x="-15004" y="1559511"/>
                    <a:pt x="7068" y="1497160"/>
                  </a:cubicBezTo>
                  <a:lnTo>
                    <a:pt x="504116" y="92416"/>
                  </a:lnTo>
                  <a:cubicBezTo>
                    <a:pt x="526187" y="30066"/>
                    <a:pt x="593307" y="-10509"/>
                    <a:pt x="655029" y="2394"/>
                  </a:cubicBezTo>
                  <a:lnTo>
                    <a:pt x="1163371" y="108739"/>
                  </a:lnTo>
                  <a:cubicBezTo>
                    <a:pt x="1224982" y="121679"/>
                    <a:pt x="1256647" y="182680"/>
                    <a:pt x="1234594" y="244882"/>
                  </a:cubicBezTo>
                  <a:lnTo>
                    <a:pt x="737953" y="1648018"/>
                  </a:lnTo>
                  <a:cubicBezTo>
                    <a:pt x="715919" y="1710313"/>
                    <a:pt x="648356" y="1750814"/>
                    <a:pt x="586689" y="1738059"/>
                  </a:cubicBezTo>
                  <a:close/>
                </a:path>
              </a:pathLst>
            </a:custGeom>
            <a:solidFill>
              <a:srgbClr val="D8DEE8"/>
            </a:solidFill>
            <a:ln w="184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43D7C5BF-A5FE-4C20-A25F-3DB8BCE99756}"/>
                </a:ext>
              </a:extLst>
            </p:cNvPr>
            <p:cNvSpPr/>
            <p:nvPr/>
          </p:nvSpPr>
          <p:spPr>
            <a:xfrm>
              <a:off x="4130294" y="1146536"/>
              <a:ext cx="1241627" cy="1740267"/>
            </a:xfrm>
            <a:custGeom>
              <a:avLst/>
              <a:gdLst>
                <a:gd name="connsiteX0" fmla="*/ 78942 w 1241627"/>
                <a:gd name="connsiteY0" fmla="*/ 1633024 h 1740267"/>
                <a:gd name="connsiteX1" fmla="*/ 6943 w 1241627"/>
                <a:gd name="connsiteY1" fmla="*/ 1496807 h 1740267"/>
                <a:gd name="connsiteX2" fmla="*/ 504083 w 1241627"/>
                <a:gd name="connsiteY2" fmla="*/ 92063 h 1740267"/>
                <a:gd name="connsiteX3" fmla="*/ 656031 w 1241627"/>
                <a:gd name="connsiteY3" fmla="*/ 2410 h 1740267"/>
                <a:gd name="connsiteX4" fmla="*/ 1163856 w 1241627"/>
                <a:gd name="connsiteY4" fmla="*/ 108607 h 1740267"/>
                <a:gd name="connsiteX5" fmla="*/ 1234562 w 1241627"/>
                <a:gd name="connsiteY5" fmla="*/ 244566 h 1740267"/>
                <a:gd name="connsiteX6" fmla="*/ 737976 w 1241627"/>
                <a:gd name="connsiteY6" fmla="*/ 1647701 h 1740267"/>
                <a:gd name="connsiteX7" fmla="*/ 587229 w 1241627"/>
                <a:gd name="connsiteY7" fmla="*/ 1737928 h 17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627" h="1740267">
                  <a:moveTo>
                    <a:pt x="78942" y="1633024"/>
                  </a:moveTo>
                  <a:cubicBezTo>
                    <a:pt x="17183" y="1620269"/>
                    <a:pt x="-15129" y="1559083"/>
                    <a:pt x="6943" y="1496807"/>
                  </a:cubicBezTo>
                  <a:lnTo>
                    <a:pt x="504083" y="92063"/>
                  </a:lnTo>
                  <a:cubicBezTo>
                    <a:pt x="526136" y="29712"/>
                    <a:pt x="594309" y="-10493"/>
                    <a:pt x="656031" y="2410"/>
                  </a:cubicBezTo>
                  <a:lnTo>
                    <a:pt x="1163856" y="108607"/>
                  </a:lnTo>
                  <a:cubicBezTo>
                    <a:pt x="1225467" y="121547"/>
                    <a:pt x="1256596" y="182289"/>
                    <a:pt x="1234562" y="244566"/>
                  </a:cubicBezTo>
                  <a:lnTo>
                    <a:pt x="737976" y="1647701"/>
                  </a:lnTo>
                  <a:cubicBezTo>
                    <a:pt x="715942" y="1709996"/>
                    <a:pt x="648896" y="1750682"/>
                    <a:pt x="587229" y="1737928"/>
                  </a:cubicBezTo>
                  <a:close/>
                </a:path>
              </a:pathLst>
            </a:custGeom>
            <a:solidFill>
              <a:srgbClr val="FFFFFF"/>
            </a:solidFill>
            <a:ln w="1849"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DB2AD076-BE0C-42D6-8AA5-E565BCF84388}"/>
                </a:ext>
              </a:extLst>
            </p:cNvPr>
            <p:cNvSpPr/>
            <p:nvPr/>
          </p:nvSpPr>
          <p:spPr>
            <a:xfrm>
              <a:off x="4219103" y="1226768"/>
              <a:ext cx="1088695" cy="1588601"/>
            </a:xfrm>
            <a:custGeom>
              <a:avLst/>
              <a:gdLst>
                <a:gd name="connsiteX0" fmla="*/ 1061700 w 1088695"/>
                <a:gd name="connsiteY0" fmla="*/ 107584 h 1588601"/>
                <a:gd name="connsiteX1" fmla="*/ 551934 w 1088695"/>
                <a:gd name="connsiteY1" fmla="*/ 832 h 1588601"/>
                <a:gd name="connsiteX2" fmla="*/ 499529 w 1088695"/>
                <a:gd name="connsiteY2" fmla="*/ 30999 h 1588601"/>
                <a:gd name="connsiteX3" fmla="*/ 2278 w 1088695"/>
                <a:gd name="connsiteY3" fmla="*/ 1435873 h 1588601"/>
                <a:gd name="connsiteX4" fmla="*/ 27491 w 1088695"/>
                <a:gd name="connsiteY4" fmla="*/ 1482215 h 1588601"/>
                <a:gd name="connsiteX5" fmla="*/ 537460 w 1088695"/>
                <a:gd name="connsiteY5" fmla="*/ 1587784 h 1588601"/>
                <a:gd name="connsiteX6" fmla="*/ 589570 w 1088695"/>
                <a:gd name="connsiteY6" fmla="*/ 1557561 h 1588601"/>
                <a:gd name="connsiteX7" fmla="*/ 1086359 w 1088695"/>
                <a:gd name="connsiteY7" fmla="*/ 154074 h 1588601"/>
                <a:gd name="connsiteX8" fmla="*/ 1061700 w 1088695"/>
                <a:gd name="connsiteY8" fmla="*/ 107584 h 158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695" h="1588601">
                  <a:moveTo>
                    <a:pt x="1061700" y="107584"/>
                  </a:moveTo>
                  <a:lnTo>
                    <a:pt x="551934" y="832"/>
                  </a:lnTo>
                  <a:cubicBezTo>
                    <a:pt x="530935" y="-3549"/>
                    <a:pt x="507034" y="9797"/>
                    <a:pt x="499529" y="30999"/>
                  </a:cubicBezTo>
                  <a:lnTo>
                    <a:pt x="2278" y="1435873"/>
                  </a:lnTo>
                  <a:cubicBezTo>
                    <a:pt x="-5227" y="1457075"/>
                    <a:pt x="6492" y="1477871"/>
                    <a:pt x="27491" y="1482215"/>
                  </a:cubicBezTo>
                  <a:lnTo>
                    <a:pt x="537460" y="1587784"/>
                  </a:lnTo>
                  <a:cubicBezTo>
                    <a:pt x="558423" y="1592128"/>
                    <a:pt x="582065" y="1578745"/>
                    <a:pt x="589570" y="1557561"/>
                  </a:cubicBezTo>
                  <a:lnTo>
                    <a:pt x="1086359" y="154074"/>
                  </a:lnTo>
                  <a:cubicBezTo>
                    <a:pt x="1093864" y="132797"/>
                    <a:pt x="1082662" y="111965"/>
                    <a:pt x="1061700" y="107584"/>
                  </a:cubicBezTo>
                  <a:close/>
                </a:path>
              </a:pathLst>
            </a:custGeom>
            <a:solidFill>
              <a:srgbClr val="97A6B7"/>
            </a:solidFill>
            <a:ln w="1849"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88A70BAF-302E-48E9-9B25-D3D8EE59BDA7}"/>
                </a:ext>
              </a:extLst>
            </p:cNvPr>
            <p:cNvSpPr/>
            <p:nvPr/>
          </p:nvSpPr>
          <p:spPr>
            <a:xfrm>
              <a:off x="4206699" y="1222422"/>
              <a:ext cx="1088657" cy="1588619"/>
            </a:xfrm>
            <a:custGeom>
              <a:avLst/>
              <a:gdLst>
                <a:gd name="connsiteX0" fmla="*/ 1062015 w 1088657"/>
                <a:gd name="connsiteY0" fmla="*/ 107660 h 1588619"/>
                <a:gd name="connsiteX1" fmla="*/ 552064 w 1088657"/>
                <a:gd name="connsiteY1" fmla="*/ 834 h 1588619"/>
                <a:gd name="connsiteX2" fmla="*/ 499493 w 1088657"/>
                <a:gd name="connsiteY2" fmla="*/ 30946 h 1588619"/>
                <a:gd name="connsiteX3" fmla="*/ 2241 w 1088657"/>
                <a:gd name="connsiteY3" fmla="*/ 1435820 h 1588619"/>
                <a:gd name="connsiteX4" fmla="*/ 27788 w 1088657"/>
                <a:gd name="connsiteY4" fmla="*/ 1482292 h 1588619"/>
                <a:gd name="connsiteX5" fmla="*/ 537591 w 1088657"/>
                <a:gd name="connsiteY5" fmla="*/ 1587805 h 1588619"/>
                <a:gd name="connsiteX6" fmla="*/ 589515 w 1088657"/>
                <a:gd name="connsiteY6" fmla="*/ 1557526 h 1588619"/>
                <a:gd name="connsiteX7" fmla="*/ 1086249 w 1088657"/>
                <a:gd name="connsiteY7" fmla="*/ 153965 h 1588619"/>
                <a:gd name="connsiteX8" fmla="*/ 1062015 w 1088657"/>
                <a:gd name="connsiteY8" fmla="*/ 107660 h 158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657" h="1588619">
                  <a:moveTo>
                    <a:pt x="1062015" y="107660"/>
                  </a:moveTo>
                  <a:lnTo>
                    <a:pt x="552064" y="834"/>
                  </a:lnTo>
                  <a:cubicBezTo>
                    <a:pt x="531065" y="-3547"/>
                    <a:pt x="506998" y="9744"/>
                    <a:pt x="499493" y="30946"/>
                  </a:cubicBezTo>
                  <a:lnTo>
                    <a:pt x="2241" y="1435820"/>
                  </a:lnTo>
                  <a:cubicBezTo>
                    <a:pt x="-5263" y="1457022"/>
                    <a:pt x="6789" y="1477948"/>
                    <a:pt x="27788" y="1482292"/>
                  </a:cubicBezTo>
                  <a:lnTo>
                    <a:pt x="537591" y="1587805"/>
                  </a:lnTo>
                  <a:cubicBezTo>
                    <a:pt x="558553" y="1592149"/>
                    <a:pt x="581955" y="1578692"/>
                    <a:pt x="589515" y="1557526"/>
                  </a:cubicBezTo>
                  <a:lnTo>
                    <a:pt x="1086249" y="153965"/>
                  </a:lnTo>
                  <a:cubicBezTo>
                    <a:pt x="1093810" y="132744"/>
                    <a:pt x="1082977" y="112041"/>
                    <a:pt x="1062015" y="107660"/>
                  </a:cubicBezTo>
                  <a:close/>
                </a:path>
              </a:pathLst>
            </a:custGeom>
            <a:solidFill>
              <a:srgbClr val="D8DEE8"/>
            </a:solidFill>
            <a:ln w="184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FE8DCA1C-CBA8-40E7-B907-980E50389F49}"/>
                </a:ext>
              </a:extLst>
            </p:cNvPr>
            <p:cNvSpPr/>
            <p:nvPr/>
          </p:nvSpPr>
          <p:spPr>
            <a:xfrm>
              <a:off x="4662134" y="1295691"/>
              <a:ext cx="469527" cy="442754"/>
            </a:xfrm>
            <a:custGeom>
              <a:avLst/>
              <a:gdLst>
                <a:gd name="connsiteX0" fmla="*/ 457312 w 469527"/>
                <a:gd name="connsiteY0" fmla="*/ 286380 h 442754"/>
                <a:gd name="connsiteX1" fmla="*/ 156984 w 469527"/>
                <a:gd name="connsiteY1" fmla="*/ 431932 h 442754"/>
                <a:gd name="connsiteX2" fmla="*/ 18493 w 469527"/>
                <a:gd name="connsiteY2" fmla="*/ 141068 h 442754"/>
                <a:gd name="connsiteX3" fmla="*/ 322352 w 469527"/>
                <a:gd name="connsiteY3" fmla="*/ 13835 h 442754"/>
                <a:gd name="connsiteX4" fmla="*/ 457312 w 469527"/>
                <a:gd name="connsiteY4" fmla="*/ 286380 h 442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527" h="442754">
                  <a:moveTo>
                    <a:pt x="457312" y="286380"/>
                  </a:moveTo>
                  <a:cubicBezTo>
                    <a:pt x="416072" y="402837"/>
                    <a:pt x="282165" y="470363"/>
                    <a:pt x="156984" y="431932"/>
                  </a:cubicBezTo>
                  <a:cubicBezTo>
                    <a:pt x="28641" y="392522"/>
                    <a:pt x="-33783" y="259836"/>
                    <a:pt x="18493" y="141068"/>
                  </a:cubicBezTo>
                  <a:cubicBezTo>
                    <a:pt x="68662" y="27052"/>
                    <a:pt x="205027" y="-27701"/>
                    <a:pt x="322352" y="13835"/>
                  </a:cubicBezTo>
                  <a:cubicBezTo>
                    <a:pt x="436979" y="54391"/>
                    <a:pt x="496963" y="174342"/>
                    <a:pt x="457312" y="286380"/>
                  </a:cubicBezTo>
                  <a:close/>
                </a:path>
              </a:pathLst>
            </a:custGeom>
            <a:solidFill>
              <a:srgbClr val="97A6B7"/>
            </a:solidFill>
            <a:ln w="1849"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8EEFA0C9-6A79-45EB-83C0-F0F910637099}"/>
                </a:ext>
              </a:extLst>
            </p:cNvPr>
            <p:cNvSpPr/>
            <p:nvPr/>
          </p:nvSpPr>
          <p:spPr>
            <a:xfrm>
              <a:off x="4642849" y="1165350"/>
              <a:ext cx="345463" cy="502220"/>
            </a:xfrm>
            <a:custGeom>
              <a:avLst/>
              <a:gdLst>
                <a:gd name="connsiteX0" fmla="*/ 262206 w 345463"/>
                <a:gd name="connsiteY0" fmla="*/ 41731 h 502220"/>
                <a:gd name="connsiteX1" fmla="*/ 108225 w 345463"/>
                <a:gd name="connsiteY1" fmla="*/ 17534 h 502220"/>
                <a:gd name="connsiteX2" fmla="*/ 3783 w 345463"/>
                <a:gd name="connsiteY2" fmla="*/ 194363 h 502220"/>
                <a:gd name="connsiteX3" fmla="*/ 171499 w 345463"/>
                <a:gd name="connsiteY3" fmla="*/ 498888 h 502220"/>
                <a:gd name="connsiteX4" fmla="*/ 345463 w 345463"/>
                <a:gd name="connsiteY4" fmla="*/ 135063 h 50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63" h="502220">
                  <a:moveTo>
                    <a:pt x="262206" y="41731"/>
                  </a:moveTo>
                  <a:cubicBezTo>
                    <a:pt x="262206" y="41731"/>
                    <a:pt x="183422" y="-32986"/>
                    <a:pt x="108225" y="17534"/>
                  </a:cubicBezTo>
                  <a:cubicBezTo>
                    <a:pt x="33027" y="68054"/>
                    <a:pt x="-14073" y="57998"/>
                    <a:pt x="3783" y="194363"/>
                  </a:cubicBezTo>
                  <a:cubicBezTo>
                    <a:pt x="21640" y="330728"/>
                    <a:pt x="70330" y="454801"/>
                    <a:pt x="171499" y="498888"/>
                  </a:cubicBezTo>
                  <a:cubicBezTo>
                    <a:pt x="272669" y="542975"/>
                    <a:pt x="345463" y="135063"/>
                    <a:pt x="345463" y="135063"/>
                  </a:cubicBezTo>
                  <a:close/>
                </a:path>
              </a:pathLst>
            </a:custGeom>
            <a:solidFill>
              <a:srgbClr val="EBEFF2"/>
            </a:solidFill>
            <a:ln w="1849"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42390082-56D7-48E7-81C7-F9CB12BB30A9}"/>
                </a:ext>
              </a:extLst>
            </p:cNvPr>
            <p:cNvSpPr/>
            <p:nvPr/>
          </p:nvSpPr>
          <p:spPr>
            <a:xfrm>
              <a:off x="4713355" y="1320378"/>
              <a:ext cx="339165" cy="356139"/>
            </a:xfrm>
            <a:custGeom>
              <a:avLst/>
              <a:gdLst>
                <a:gd name="connsiteX0" fmla="*/ 328232 w 339165"/>
                <a:gd name="connsiteY0" fmla="*/ 234224 h 356139"/>
                <a:gd name="connsiteX1" fmla="*/ 243755 w 339165"/>
                <a:gd name="connsiteY1" fmla="*/ 334839 h 356139"/>
                <a:gd name="connsiteX2" fmla="*/ 109793 w 339165"/>
                <a:gd name="connsiteY2" fmla="*/ 347003 h 356139"/>
                <a:gd name="connsiteX3" fmla="*/ 10934 w 339165"/>
                <a:gd name="connsiteY3" fmla="*/ 121927 h 356139"/>
                <a:gd name="connsiteX4" fmla="*/ 163048 w 339165"/>
                <a:gd name="connsiteY4" fmla="*/ 553 h 356139"/>
                <a:gd name="connsiteX5" fmla="*/ 229373 w 339165"/>
                <a:gd name="connsiteY5" fmla="*/ 9149 h 356139"/>
                <a:gd name="connsiteX6" fmla="*/ 328232 w 339165"/>
                <a:gd name="connsiteY6" fmla="*/ 234224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165" h="356139">
                  <a:moveTo>
                    <a:pt x="328232" y="234224"/>
                  </a:moveTo>
                  <a:cubicBezTo>
                    <a:pt x="313370" y="276994"/>
                    <a:pt x="283313" y="312805"/>
                    <a:pt x="243755" y="334839"/>
                  </a:cubicBezTo>
                  <a:cubicBezTo>
                    <a:pt x="203420" y="357262"/>
                    <a:pt x="155211" y="363085"/>
                    <a:pt x="109793" y="347003"/>
                  </a:cubicBezTo>
                  <a:cubicBezTo>
                    <a:pt x="22191" y="316003"/>
                    <a:pt x="-22081" y="215240"/>
                    <a:pt x="10934" y="121927"/>
                  </a:cubicBezTo>
                  <a:cubicBezTo>
                    <a:pt x="35722" y="51887"/>
                    <a:pt x="96982" y="6006"/>
                    <a:pt x="163048" y="553"/>
                  </a:cubicBezTo>
                  <a:cubicBezTo>
                    <a:pt x="185508" y="-1328"/>
                    <a:pt x="208134" y="1601"/>
                    <a:pt x="229373" y="9149"/>
                  </a:cubicBezTo>
                  <a:cubicBezTo>
                    <a:pt x="316974" y="40130"/>
                    <a:pt x="361246" y="140837"/>
                    <a:pt x="328232" y="234224"/>
                  </a:cubicBezTo>
                  <a:close/>
                </a:path>
              </a:pathLst>
            </a:custGeom>
            <a:solidFill>
              <a:schemeClr val="accent6"/>
            </a:solidFill>
            <a:ln w="1849"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2DE4CDB6-113D-4737-8951-AA62A43137CA}"/>
                </a:ext>
              </a:extLst>
            </p:cNvPr>
            <p:cNvSpPr/>
            <p:nvPr/>
          </p:nvSpPr>
          <p:spPr>
            <a:xfrm>
              <a:off x="4713355" y="1320858"/>
              <a:ext cx="243754" cy="355586"/>
            </a:xfrm>
            <a:custGeom>
              <a:avLst/>
              <a:gdLst>
                <a:gd name="connsiteX0" fmla="*/ 243755 w 243754"/>
                <a:gd name="connsiteY0" fmla="*/ 334286 h 355586"/>
                <a:gd name="connsiteX1" fmla="*/ 109793 w 243754"/>
                <a:gd name="connsiteY1" fmla="*/ 346449 h 355586"/>
                <a:gd name="connsiteX2" fmla="*/ 10934 w 243754"/>
                <a:gd name="connsiteY2" fmla="*/ 121374 h 355586"/>
                <a:gd name="connsiteX3" fmla="*/ 163048 w 243754"/>
                <a:gd name="connsiteY3" fmla="*/ 0 h 355586"/>
                <a:gd name="connsiteX4" fmla="*/ 105522 w 243754"/>
                <a:gd name="connsiteY4" fmla="*/ 162670 h 355586"/>
                <a:gd name="connsiteX5" fmla="*/ 243755 w 243754"/>
                <a:gd name="connsiteY5" fmla="*/ 334286 h 35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54" h="355586">
                  <a:moveTo>
                    <a:pt x="243755" y="334286"/>
                  </a:moveTo>
                  <a:cubicBezTo>
                    <a:pt x="203420" y="356709"/>
                    <a:pt x="155211" y="362531"/>
                    <a:pt x="109793" y="346449"/>
                  </a:cubicBezTo>
                  <a:cubicBezTo>
                    <a:pt x="22191" y="315450"/>
                    <a:pt x="-22081" y="214687"/>
                    <a:pt x="10934" y="121374"/>
                  </a:cubicBezTo>
                  <a:cubicBezTo>
                    <a:pt x="35722" y="51333"/>
                    <a:pt x="96982" y="5453"/>
                    <a:pt x="163048" y="0"/>
                  </a:cubicBezTo>
                  <a:cubicBezTo>
                    <a:pt x="163048" y="0"/>
                    <a:pt x="20879" y="53293"/>
                    <a:pt x="105522" y="162670"/>
                  </a:cubicBezTo>
                  <a:cubicBezTo>
                    <a:pt x="158298" y="230713"/>
                    <a:pt x="219742" y="285189"/>
                    <a:pt x="243755" y="334286"/>
                  </a:cubicBezTo>
                  <a:close/>
                </a:path>
              </a:pathLst>
            </a:custGeom>
            <a:solidFill>
              <a:srgbClr val="FF9085">
                <a:alpha val="30000"/>
              </a:srgbClr>
            </a:solidFill>
            <a:ln w="1849"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29892BC7-37C1-456A-8807-A29AF5C72B70}"/>
                </a:ext>
              </a:extLst>
            </p:cNvPr>
            <p:cNvSpPr/>
            <p:nvPr/>
          </p:nvSpPr>
          <p:spPr>
            <a:xfrm>
              <a:off x="4913521" y="1216084"/>
              <a:ext cx="159727" cy="443884"/>
            </a:xfrm>
            <a:custGeom>
              <a:avLst/>
              <a:gdLst>
                <a:gd name="connsiteX0" fmla="*/ 153076 w 159727"/>
                <a:gd name="connsiteY0" fmla="*/ 291086 h 443884"/>
                <a:gd name="connsiteX1" fmla="*/ 0 w 159727"/>
                <a:gd name="connsiteY1" fmla="*/ 0 h 443884"/>
                <a:gd name="connsiteX2" fmla="*/ 34308 w 159727"/>
                <a:gd name="connsiteY2" fmla="*/ 443885 h 443884"/>
                <a:gd name="connsiteX3" fmla="*/ 153076 w 159727"/>
                <a:gd name="connsiteY3" fmla="*/ 291086 h 443884"/>
              </a:gdLst>
              <a:ahLst/>
              <a:cxnLst>
                <a:cxn ang="0">
                  <a:pos x="connsiteX0" y="connsiteY0"/>
                </a:cxn>
                <a:cxn ang="0">
                  <a:pos x="connsiteX1" y="connsiteY1"/>
                </a:cxn>
                <a:cxn ang="0">
                  <a:pos x="connsiteX2" y="connsiteY2"/>
                </a:cxn>
                <a:cxn ang="0">
                  <a:pos x="connsiteX3" y="connsiteY3"/>
                </a:cxn>
              </a:cxnLst>
              <a:rect l="l" t="t" r="r" b="b"/>
              <a:pathLst>
                <a:path w="159727" h="443884">
                  <a:moveTo>
                    <a:pt x="153076" y="291086"/>
                  </a:moveTo>
                  <a:cubicBezTo>
                    <a:pt x="175258" y="219456"/>
                    <a:pt x="146291" y="156773"/>
                    <a:pt x="0" y="0"/>
                  </a:cubicBezTo>
                  <a:cubicBezTo>
                    <a:pt x="46601" y="70872"/>
                    <a:pt x="34308" y="443885"/>
                    <a:pt x="34308" y="443885"/>
                  </a:cubicBezTo>
                  <a:cubicBezTo>
                    <a:pt x="92629" y="427950"/>
                    <a:pt x="130542" y="364121"/>
                    <a:pt x="153076" y="291086"/>
                  </a:cubicBezTo>
                  <a:close/>
                </a:path>
              </a:pathLst>
            </a:custGeom>
            <a:solidFill>
              <a:srgbClr val="EBEFF2"/>
            </a:solidFill>
            <a:ln w="1849"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9AD0F07F-15B1-4CD1-B2B6-8EC062A8CABF}"/>
                </a:ext>
              </a:extLst>
            </p:cNvPr>
            <p:cNvSpPr/>
            <p:nvPr/>
          </p:nvSpPr>
          <p:spPr>
            <a:xfrm>
              <a:off x="4493697" y="1771621"/>
              <a:ext cx="469498" cy="442762"/>
            </a:xfrm>
            <a:custGeom>
              <a:avLst/>
              <a:gdLst>
                <a:gd name="connsiteX0" fmla="*/ 457312 w 469498"/>
                <a:gd name="connsiteY0" fmla="*/ 286389 h 442762"/>
                <a:gd name="connsiteX1" fmla="*/ 156984 w 469498"/>
                <a:gd name="connsiteY1" fmla="*/ 431941 h 442762"/>
                <a:gd name="connsiteX2" fmla="*/ 18493 w 469498"/>
                <a:gd name="connsiteY2" fmla="*/ 141077 h 442762"/>
                <a:gd name="connsiteX3" fmla="*/ 322352 w 469498"/>
                <a:gd name="connsiteY3" fmla="*/ 13825 h 442762"/>
                <a:gd name="connsiteX4" fmla="*/ 457312 w 469498"/>
                <a:gd name="connsiteY4" fmla="*/ 286389 h 44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98" h="442762">
                  <a:moveTo>
                    <a:pt x="457312" y="286389"/>
                  </a:moveTo>
                  <a:cubicBezTo>
                    <a:pt x="416072" y="402845"/>
                    <a:pt x="282165" y="470372"/>
                    <a:pt x="156984" y="431941"/>
                  </a:cubicBezTo>
                  <a:cubicBezTo>
                    <a:pt x="28641" y="392512"/>
                    <a:pt x="-33783" y="259844"/>
                    <a:pt x="18493" y="141077"/>
                  </a:cubicBezTo>
                  <a:cubicBezTo>
                    <a:pt x="68662" y="27060"/>
                    <a:pt x="205027" y="-27693"/>
                    <a:pt x="322352" y="13825"/>
                  </a:cubicBezTo>
                  <a:cubicBezTo>
                    <a:pt x="436979" y="54400"/>
                    <a:pt x="496889" y="174332"/>
                    <a:pt x="457312" y="286389"/>
                  </a:cubicBezTo>
                  <a:close/>
                </a:path>
              </a:pathLst>
            </a:custGeom>
            <a:solidFill>
              <a:srgbClr val="97A6B7"/>
            </a:solidFill>
            <a:ln w="1849"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33C8053D-3B11-43F5-94D6-4FF625E6ED30}"/>
                </a:ext>
              </a:extLst>
            </p:cNvPr>
            <p:cNvSpPr/>
            <p:nvPr/>
          </p:nvSpPr>
          <p:spPr>
            <a:xfrm>
              <a:off x="4474411" y="1641217"/>
              <a:ext cx="345464" cy="502235"/>
            </a:xfrm>
            <a:custGeom>
              <a:avLst/>
              <a:gdLst>
                <a:gd name="connsiteX0" fmla="*/ 262207 w 345464"/>
                <a:gd name="connsiteY0" fmla="*/ 41747 h 502235"/>
                <a:gd name="connsiteX1" fmla="*/ 108226 w 345464"/>
                <a:gd name="connsiteY1" fmla="*/ 17550 h 502235"/>
                <a:gd name="connsiteX2" fmla="*/ 3784 w 345464"/>
                <a:gd name="connsiteY2" fmla="*/ 194360 h 502235"/>
                <a:gd name="connsiteX3" fmla="*/ 171500 w 345464"/>
                <a:gd name="connsiteY3" fmla="*/ 498904 h 502235"/>
                <a:gd name="connsiteX4" fmla="*/ 345464 w 345464"/>
                <a:gd name="connsiteY4" fmla="*/ 135060 h 502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64" h="502235">
                  <a:moveTo>
                    <a:pt x="262207" y="41747"/>
                  </a:moveTo>
                  <a:cubicBezTo>
                    <a:pt x="262207" y="41747"/>
                    <a:pt x="183442" y="-33007"/>
                    <a:pt x="108226" y="17550"/>
                  </a:cubicBezTo>
                  <a:cubicBezTo>
                    <a:pt x="33009" y="68107"/>
                    <a:pt x="-14072" y="58014"/>
                    <a:pt x="3784" y="194360"/>
                  </a:cubicBezTo>
                  <a:cubicBezTo>
                    <a:pt x="21641" y="330707"/>
                    <a:pt x="70331" y="454816"/>
                    <a:pt x="171500" y="498904"/>
                  </a:cubicBezTo>
                  <a:cubicBezTo>
                    <a:pt x="272670" y="542991"/>
                    <a:pt x="345464" y="135060"/>
                    <a:pt x="345464" y="135060"/>
                  </a:cubicBezTo>
                  <a:close/>
                </a:path>
              </a:pathLst>
            </a:custGeom>
            <a:solidFill>
              <a:srgbClr val="EBEFF2"/>
            </a:solidFill>
            <a:ln w="1849"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D8BCBA7C-2ED4-42CD-B8B3-91F9464A5609}"/>
                </a:ext>
              </a:extLst>
            </p:cNvPr>
            <p:cNvSpPr/>
            <p:nvPr/>
          </p:nvSpPr>
          <p:spPr>
            <a:xfrm>
              <a:off x="4544918" y="1796242"/>
              <a:ext cx="339165" cy="356131"/>
            </a:xfrm>
            <a:custGeom>
              <a:avLst/>
              <a:gdLst>
                <a:gd name="connsiteX0" fmla="*/ 328232 w 339165"/>
                <a:gd name="connsiteY0" fmla="*/ 234225 h 356131"/>
                <a:gd name="connsiteX1" fmla="*/ 243755 w 339165"/>
                <a:gd name="connsiteY1" fmla="*/ 334839 h 356131"/>
                <a:gd name="connsiteX2" fmla="*/ 109793 w 339165"/>
                <a:gd name="connsiteY2" fmla="*/ 347002 h 356131"/>
                <a:gd name="connsiteX3" fmla="*/ 10934 w 339165"/>
                <a:gd name="connsiteY3" fmla="*/ 121927 h 356131"/>
                <a:gd name="connsiteX4" fmla="*/ 163048 w 339165"/>
                <a:gd name="connsiteY4" fmla="*/ 553 h 356131"/>
                <a:gd name="connsiteX5" fmla="*/ 229373 w 339165"/>
                <a:gd name="connsiteY5" fmla="*/ 9149 h 356131"/>
                <a:gd name="connsiteX6" fmla="*/ 328232 w 339165"/>
                <a:gd name="connsiteY6" fmla="*/ 234225 h 3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165" h="356131">
                  <a:moveTo>
                    <a:pt x="328232" y="234225"/>
                  </a:moveTo>
                  <a:cubicBezTo>
                    <a:pt x="313370" y="276999"/>
                    <a:pt x="283313" y="312805"/>
                    <a:pt x="243755" y="334839"/>
                  </a:cubicBezTo>
                  <a:cubicBezTo>
                    <a:pt x="203420" y="357262"/>
                    <a:pt x="155210" y="363066"/>
                    <a:pt x="109793" y="347002"/>
                  </a:cubicBezTo>
                  <a:cubicBezTo>
                    <a:pt x="22191" y="316003"/>
                    <a:pt x="-22081" y="215240"/>
                    <a:pt x="10934" y="121927"/>
                  </a:cubicBezTo>
                  <a:cubicBezTo>
                    <a:pt x="35722" y="51887"/>
                    <a:pt x="96982" y="6006"/>
                    <a:pt x="163048" y="553"/>
                  </a:cubicBezTo>
                  <a:cubicBezTo>
                    <a:pt x="185508" y="-1328"/>
                    <a:pt x="208134" y="1601"/>
                    <a:pt x="229373" y="9149"/>
                  </a:cubicBezTo>
                  <a:cubicBezTo>
                    <a:pt x="316974" y="40149"/>
                    <a:pt x="361246" y="141004"/>
                    <a:pt x="328232" y="234225"/>
                  </a:cubicBezTo>
                  <a:close/>
                </a:path>
              </a:pathLst>
            </a:custGeom>
            <a:solidFill>
              <a:schemeClr val="accent5"/>
            </a:solidFill>
            <a:ln w="1849"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06422885-5490-4D3A-856B-2F88FBF140F4}"/>
                </a:ext>
              </a:extLst>
            </p:cNvPr>
            <p:cNvSpPr/>
            <p:nvPr/>
          </p:nvSpPr>
          <p:spPr>
            <a:xfrm>
              <a:off x="4544918" y="1796796"/>
              <a:ext cx="243754" cy="355578"/>
            </a:xfrm>
            <a:custGeom>
              <a:avLst/>
              <a:gdLst>
                <a:gd name="connsiteX0" fmla="*/ 243755 w 243754"/>
                <a:gd name="connsiteY0" fmla="*/ 334286 h 355578"/>
                <a:gd name="connsiteX1" fmla="*/ 109793 w 243754"/>
                <a:gd name="connsiteY1" fmla="*/ 346449 h 355578"/>
                <a:gd name="connsiteX2" fmla="*/ 10934 w 243754"/>
                <a:gd name="connsiteY2" fmla="*/ 121374 h 355578"/>
                <a:gd name="connsiteX3" fmla="*/ 163048 w 243754"/>
                <a:gd name="connsiteY3" fmla="*/ 0 h 355578"/>
                <a:gd name="connsiteX4" fmla="*/ 105522 w 243754"/>
                <a:gd name="connsiteY4" fmla="*/ 162670 h 355578"/>
                <a:gd name="connsiteX5" fmla="*/ 243755 w 243754"/>
                <a:gd name="connsiteY5" fmla="*/ 334286 h 35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54" h="355578">
                  <a:moveTo>
                    <a:pt x="243755" y="334286"/>
                  </a:moveTo>
                  <a:cubicBezTo>
                    <a:pt x="203420" y="356708"/>
                    <a:pt x="155210" y="362513"/>
                    <a:pt x="109793" y="346449"/>
                  </a:cubicBezTo>
                  <a:cubicBezTo>
                    <a:pt x="22191" y="315450"/>
                    <a:pt x="-22081" y="214687"/>
                    <a:pt x="10934" y="121374"/>
                  </a:cubicBezTo>
                  <a:cubicBezTo>
                    <a:pt x="35722" y="51333"/>
                    <a:pt x="96982" y="5453"/>
                    <a:pt x="163048" y="0"/>
                  </a:cubicBezTo>
                  <a:cubicBezTo>
                    <a:pt x="163048" y="0"/>
                    <a:pt x="20879" y="53293"/>
                    <a:pt x="105522" y="162670"/>
                  </a:cubicBezTo>
                  <a:cubicBezTo>
                    <a:pt x="158298" y="230713"/>
                    <a:pt x="219742" y="285189"/>
                    <a:pt x="243755" y="334286"/>
                  </a:cubicBezTo>
                  <a:close/>
                </a:path>
              </a:pathLst>
            </a:custGeom>
            <a:solidFill>
              <a:srgbClr val="FCB148">
                <a:alpha val="30000"/>
              </a:srgbClr>
            </a:solidFill>
            <a:ln w="1849"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E2C8D580-D035-4A85-90CD-144B36593134}"/>
                </a:ext>
              </a:extLst>
            </p:cNvPr>
            <p:cNvSpPr/>
            <p:nvPr/>
          </p:nvSpPr>
          <p:spPr>
            <a:xfrm>
              <a:off x="4745084" y="1692022"/>
              <a:ext cx="159727" cy="443884"/>
            </a:xfrm>
            <a:custGeom>
              <a:avLst/>
              <a:gdLst>
                <a:gd name="connsiteX0" fmla="*/ 153076 w 159727"/>
                <a:gd name="connsiteY0" fmla="*/ 291086 h 443884"/>
                <a:gd name="connsiteX1" fmla="*/ 0 w 159727"/>
                <a:gd name="connsiteY1" fmla="*/ 0 h 443884"/>
                <a:gd name="connsiteX2" fmla="*/ 34309 w 159727"/>
                <a:gd name="connsiteY2" fmla="*/ 443884 h 443884"/>
                <a:gd name="connsiteX3" fmla="*/ 153076 w 159727"/>
                <a:gd name="connsiteY3" fmla="*/ 291086 h 443884"/>
              </a:gdLst>
              <a:ahLst/>
              <a:cxnLst>
                <a:cxn ang="0">
                  <a:pos x="connsiteX0" y="connsiteY0"/>
                </a:cxn>
                <a:cxn ang="0">
                  <a:pos x="connsiteX1" y="connsiteY1"/>
                </a:cxn>
                <a:cxn ang="0">
                  <a:pos x="connsiteX2" y="connsiteY2"/>
                </a:cxn>
                <a:cxn ang="0">
                  <a:pos x="connsiteX3" y="connsiteY3"/>
                </a:cxn>
              </a:cxnLst>
              <a:rect l="l" t="t" r="r" b="b"/>
              <a:pathLst>
                <a:path w="159727" h="443884">
                  <a:moveTo>
                    <a:pt x="153076" y="291086"/>
                  </a:moveTo>
                  <a:cubicBezTo>
                    <a:pt x="175258" y="219456"/>
                    <a:pt x="146292" y="156754"/>
                    <a:pt x="0" y="0"/>
                  </a:cubicBezTo>
                  <a:cubicBezTo>
                    <a:pt x="46601" y="70872"/>
                    <a:pt x="34309" y="443884"/>
                    <a:pt x="34309" y="443884"/>
                  </a:cubicBezTo>
                  <a:cubicBezTo>
                    <a:pt x="92629" y="427950"/>
                    <a:pt x="130543" y="364103"/>
                    <a:pt x="153076" y="291086"/>
                  </a:cubicBezTo>
                  <a:close/>
                </a:path>
              </a:pathLst>
            </a:custGeom>
            <a:solidFill>
              <a:srgbClr val="EBEFF2"/>
            </a:solidFill>
            <a:ln w="1849"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643E3820-C17C-4BC8-9FAE-CC0700603100}"/>
                </a:ext>
              </a:extLst>
            </p:cNvPr>
            <p:cNvSpPr/>
            <p:nvPr/>
          </p:nvSpPr>
          <p:spPr>
            <a:xfrm>
              <a:off x="4319014" y="2265191"/>
              <a:ext cx="469527" cy="442755"/>
            </a:xfrm>
            <a:custGeom>
              <a:avLst/>
              <a:gdLst>
                <a:gd name="connsiteX0" fmla="*/ 457310 w 469527"/>
                <a:gd name="connsiteY0" fmla="*/ 286391 h 442755"/>
                <a:gd name="connsiteX1" fmla="*/ 156981 w 469527"/>
                <a:gd name="connsiteY1" fmla="*/ 431925 h 442755"/>
                <a:gd name="connsiteX2" fmla="*/ 18490 w 469527"/>
                <a:gd name="connsiteY2" fmla="*/ 141061 h 442755"/>
                <a:gd name="connsiteX3" fmla="*/ 322350 w 469527"/>
                <a:gd name="connsiteY3" fmla="*/ 13827 h 442755"/>
                <a:gd name="connsiteX4" fmla="*/ 457310 w 469527"/>
                <a:gd name="connsiteY4" fmla="*/ 286391 h 442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527" h="442755">
                  <a:moveTo>
                    <a:pt x="457310" y="286391"/>
                  </a:moveTo>
                  <a:cubicBezTo>
                    <a:pt x="416070" y="402848"/>
                    <a:pt x="282163" y="470374"/>
                    <a:pt x="156981" y="431925"/>
                  </a:cubicBezTo>
                  <a:cubicBezTo>
                    <a:pt x="28657" y="392515"/>
                    <a:pt x="-33786" y="259846"/>
                    <a:pt x="18490" y="141061"/>
                  </a:cubicBezTo>
                  <a:cubicBezTo>
                    <a:pt x="68678" y="27044"/>
                    <a:pt x="205043" y="-27690"/>
                    <a:pt x="322350" y="13827"/>
                  </a:cubicBezTo>
                  <a:cubicBezTo>
                    <a:pt x="436995" y="54402"/>
                    <a:pt x="496961" y="174334"/>
                    <a:pt x="457310" y="286391"/>
                  </a:cubicBezTo>
                  <a:close/>
                </a:path>
              </a:pathLst>
            </a:custGeom>
            <a:solidFill>
              <a:srgbClr val="97A6B7"/>
            </a:solidFill>
            <a:ln w="1849"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AFCD4CE9-5379-48CE-8875-39D7B8D82F42}"/>
                </a:ext>
              </a:extLst>
            </p:cNvPr>
            <p:cNvSpPr/>
            <p:nvPr/>
          </p:nvSpPr>
          <p:spPr>
            <a:xfrm>
              <a:off x="4299729" y="2134795"/>
              <a:ext cx="345479" cy="502231"/>
            </a:xfrm>
            <a:custGeom>
              <a:avLst/>
              <a:gdLst>
                <a:gd name="connsiteX0" fmla="*/ 262223 w 345479"/>
                <a:gd name="connsiteY0" fmla="*/ 41723 h 502231"/>
                <a:gd name="connsiteX1" fmla="*/ 108241 w 345479"/>
                <a:gd name="connsiteY1" fmla="*/ 17545 h 502231"/>
                <a:gd name="connsiteX2" fmla="*/ 3781 w 345479"/>
                <a:gd name="connsiteY2" fmla="*/ 194355 h 502231"/>
                <a:gd name="connsiteX3" fmla="*/ 171497 w 345479"/>
                <a:gd name="connsiteY3" fmla="*/ 498899 h 502231"/>
                <a:gd name="connsiteX4" fmla="*/ 345480 w 345479"/>
                <a:gd name="connsiteY4" fmla="*/ 135055 h 502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79" h="502231">
                  <a:moveTo>
                    <a:pt x="262223" y="41723"/>
                  </a:moveTo>
                  <a:cubicBezTo>
                    <a:pt x="262223" y="41723"/>
                    <a:pt x="183420" y="-32994"/>
                    <a:pt x="108241" y="17545"/>
                  </a:cubicBezTo>
                  <a:cubicBezTo>
                    <a:pt x="33062" y="68083"/>
                    <a:pt x="-14075" y="58009"/>
                    <a:pt x="3781" y="194355"/>
                  </a:cubicBezTo>
                  <a:cubicBezTo>
                    <a:pt x="21638" y="330702"/>
                    <a:pt x="70328" y="454812"/>
                    <a:pt x="171497" y="498899"/>
                  </a:cubicBezTo>
                  <a:cubicBezTo>
                    <a:pt x="272667" y="542986"/>
                    <a:pt x="345480" y="135055"/>
                    <a:pt x="345480" y="135055"/>
                  </a:cubicBezTo>
                  <a:close/>
                </a:path>
              </a:pathLst>
            </a:custGeom>
            <a:solidFill>
              <a:srgbClr val="EBEFF2"/>
            </a:solidFill>
            <a:ln w="1849"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534E3464-71AA-4142-A241-07D09192BD46}"/>
                </a:ext>
              </a:extLst>
            </p:cNvPr>
            <p:cNvSpPr/>
            <p:nvPr/>
          </p:nvSpPr>
          <p:spPr>
            <a:xfrm>
              <a:off x="4370299" y="2289804"/>
              <a:ext cx="339135" cy="356131"/>
            </a:xfrm>
            <a:custGeom>
              <a:avLst/>
              <a:gdLst>
                <a:gd name="connsiteX0" fmla="*/ 328221 w 339135"/>
                <a:gd name="connsiteY0" fmla="*/ 234217 h 356131"/>
                <a:gd name="connsiteX1" fmla="*/ 243762 w 339135"/>
                <a:gd name="connsiteY1" fmla="*/ 334831 h 356131"/>
                <a:gd name="connsiteX2" fmla="*/ 109800 w 339135"/>
                <a:gd name="connsiteY2" fmla="*/ 346995 h 356131"/>
                <a:gd name="connsiteX3" fmla="*/ 10941 w 339135"/>
                <a:gd name="connsiteY3" fmla="*/ 121919 h 356131"/>
                <a:gd name="connsiteX4" fmla="*/ 163056 w 339135"/>
                <a:gd name="connsiteY4" fmla="*/ 546 h 356131"/>
                <a:gd name="connsiteX5" fmla="*/ 229362 w 339135"/>
                <a:gd name="connsiteY5" fmla="*/ 9141 h 356131"/>
                <a:gd name="connsiteX6" fmla="*/ 328221 w 339135"/>
                <a:gd name="connsiteY6" fmla="*/ 234217 h 3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135" h="356131">
                  <a:moveTo>
                    <a:pt x="328221" y="234217"/>
                  </a:moveTo>
                  <a:cubicBezTo>
                    <a:pt x="313377" y="276991"/>
                    <a:pt x="283320" y="312797"/>
                    <a:pt x="243762" y="334831"/>
                  </a:cubicBezTo>
                  <a:cubicBezTo>
                    <a:pt x="203427" y="357254"/>
                    <a:pt x="155218" y="363077"/>
                    <a:pt x="109800" y="346995"/>
                  </a:cubicBezTo>
                  <a:cubicBezTo>
                    <a:pt x="22199" y="315995"/>
                    <a:pt x="-22092" y="215232"/>
                    <a:pt x="10941" y="121919"/>
                  </a:cubicBezTo>
                  <a:cubicBezTo>
                    <a:pt x="35730" y="51897"/>
                    <a:pt x="96990" y="5999"/>
                    <a:pt x="163056" y="546"/>
                  </a:cubicBezTo>
                  <a:cubicBezTo>
                    <a:pt x="185515" y="-1321"/>
                    <a:pt x="208123" y="1618"/>
                    <a:pt x="229362" y="9141"/>
                  </a:cubicBezTo>
                  <a:cubicBezTo>
                    <a:pt x="316926" y="40159"/>
                    <a:pt x="361198" y="140996"/>
                    <a:pt x="328221" y="234217"/>
                  </a:cubicBezTo>
                  <a:close/>
                </a:path>
              </a:pathLst>
            </a:custGeom>
            <a:solidFill>
              <a:schemeClr val="accent2"/>
            </a:solidFill>
            <a:ln w="1849"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BA668817-7BEF-4C32-B42E-A0FF56671DB2}"/>
                </a:ext>
              </a:extLst>
            </p:cNvPr>
            <p:cNvSpPr/>
            <p:nvPr/>
          </p:nvSpPr>
          <p:spPr>
            <a:xfrm>
              <a:off x="4570399" y="2185576"/>
              <a:ext cx="159744" cy="443884"/>
            </a:xfrm>
            <a:custGeom>
              <a:avLst/>
              <a:gdLst>
                <a:gd name="connsiteX0" fmla="*/ 153094 w 159744"/>
                <a:gd name="connsiteY0" fmla="*/ 291105 h 443884"/>
                <a:gd name="connsiteX1" fmla="*/ 0 w 159744"/>
                <a:gd name="connsiteY1" fmla="*/ 0 h 443884"/>
                <a:gd name="connsiteX2" fmla="*/ 34327 w 159744"/>
                <a:gd name="connsiteY2" fmla="*/ 443885 h 443884"/>
                <a:gd name="connsiteX3" fmla="*/ 153094 w 159744"/>
                <a:gd name="connsiteY3" fmla="*/ 291105 h 443884"/>
              </a:gdLst>
              <a:ahLst/>
              <a:cxnLst>
                <a:cxn ang="0">
                  <a:pos x="connsiteX0" y="connsiteY0"/>
                </a:cxn>
                <a:cxn ang="0">
                  <a:pos x="connsiteX1" y="connsiteY1"/>
                </a:cxn>
                <a:cxn ang="0">
                  <a:pos x="connsiteX2" y="connsiteY2"/>
                </a:cxn>
                <a:cxn ang="0">
                  <a:pos x="connsiteX3" y="connsiteY3"/>
                </a:cxn>
              </a:cxnLst>
              <a:rect l="l" t="t" r="r" b="b"/>
              <a:pathLst>
                <a:path w="159744" h="443884">
                  <a:moveTo>
                    <a:pt x="153094" y="291105"/>
                  </a:moveTo>
                  <a:cubicBezTo>
                    <a:pt x="175277" y="219456"/>
                    <a:pt x="146292" y="156773"/>
                    <a:pt x="0" y="0"/>
                  </a:cubicBezTo>
                  <a:cubicBezTo>
                    <a:pt x="46601" y="70872"/>
                    <a:pt x="34327" y="443885"/>
                    <a:pt x="34327" y="443885"/>
                  </a:cubicBezTo>
                  <a:cubicBezTo>
                    <a:pt x="92629" y="427969"/>
                    <a:pt x="130561" y="364121"/>
                    <a:pt x="153094" y="291105"/>
                  </a:cubicBezTo>
                  <a:close/>
                </a:path>
              </a:pathLst>
            </a:custGeom>
            <a:solidFill>
              <a:srgbClr val="EBEFF2"/>
            </a:solidFill>
            <a:ln w="1849"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998072AF-EADA-479C-A69C-12C384A2D910}"/>
                </a:ext>
              </a:extLst>
            </p:cNvPr>
            <p:cNvSpPr/>
            <p:nvPr/>
          </p:nvSpPr>
          <p:spPr>
            <a:xfrm>
              <a:off x="5279009" y="1791863"/>
              <a:ext cx="550941" cy="458431"/>
            </a:xfrm>
            <a:custGeom>
              <a:avLst/>
              <a:gdLst>
                <a:gd name="connsiteX0" fmla="*/ 417840 w 550941"/>
                <a:gd name="connsiteY0" fmla="*/ 4378 h 458431"/>
                <a:gd name="connsiteX1" fmla="*/ 230253 w 550941"/>
                <a:gd name="connsiteY1" fmla="*/ 130724 h 458431"/>
                <a:gd name="connsiteX2" fmla="*/ 151358 w 550941"/>
                <a:gd name="connsiteY2" fmla="*/ 122092 h 458431"/>
                <a:gd name="connsiteX3" fmla="*/ 28783 w 550941"/>
                <a:gd name="connsiteY3" fmla="*/ 326501 h 458431"/>
                <a:gd name="connsiteX4" fmla="*/ 92908 w 550941"/>
                <a:gd name="connsiteY4" fmla="*/ 456507 h 458431"/>
                <a:gd name="connsiteX5" fmla="*/ 250217 w 550941"/>
                <a:gd name="connsiteY5" fmla="*/ 326501 h 458431"/>
                <a:gd name="connsiteX6" fmla="*/ 490912 w 550941"/>
                <a:gd name="connsiteY6" fmla="*/ 292950 h 458431"/>
                <a:gd name="connsiteX7" fmla="*/ 417840 w 550941"/>
                <a:gd name="connsiteY7" fmla="*/ 4378 h 45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941" h="458431">
                  <a:moveTo>
                    <a:pt x="417840" y="4378"/>
                  </a:moveTo>
                  <a:cubicBezTo>
                    <a:pt x="330017" y="-19653"/>
                    <a:pt x="262861" y="59834"/>
                    <a:pt x="230253" y="130724"/>
                  </a:cubicBezTo>
                  <a:cubicBezTo>
                    <a:pt x="212525" y="123719"/>
                    <a:pt x="186997" y="120059"/>
                    <a:pt x="151358" y="122092"/>
                  </a:cubicBezTo>
                  <a:cubicBezTo>
                    <a:pt x="-14121" y="131519"/>
                    <a:pt x="28783" y="326501"/>
                    <a:pt x="28783" y="326501"/>
                  </a:cubicBezTo>
                  <a:cubicBezTo>
                    <a:pt x="-42200" y="430720"/>
                    <a:pt x="33164" y="439260"/>
                    <a:pt x="92908" y="456507"/>
                  </a:cubicBezTo>
                  <a:cubicBezTo>
                    <a:pt x="152652" y="473754"/>
                    <a:pt x="239458" y="370551"/>
                    <a:pt x="250217" y="326501"/>
                  </a:cubicBezTo>
                  <a:cubicBezTo>
                    <a:pt x="260975" y="282451"/>
                    <a:pt x="394198" y="323266"/>
                    <a:pt x="490912" y="292950"/>
                  </a:cubicBezTo>
                  <a:cubicBezTo>
                    <a:pt x="587627" y="262635"/>
                    <a:pt x="570417" y="46044"/>
                    <a:pt x="417840" y="4378"/>
                  </a:cubicBezTo>
                  <a:close/>
                </a:path>
              </a:pathLst>
            </a:custGeom>
            <a:solidFill>
              <a:schemeClr val="tx1">
                <a:lumMod val="50000"/>
                <a:lumOff val="50000"/>
              </a:schemeClr>
            </a:solidFill>
            <a:ln w="1849"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75472850-609F-4183-BDEC-59B73A172AA4}"/>
                </a:ext>
              </a:extLst>
            </p:cNvPr>
            <p:cNvSpPr/>
            <p:nvPr/>
          </p:nvSpPr>
          <p:spPr>
            <a:xfrm>
              <a:off x="4306487" y="3848446"/>
              <a:ext cx="293322" cy="238643"/>
            </a:xfrm>
            <a:custGeom>
              <a:avLst/>
              <a:gdLst>
                <a:gd name="connsiteX0" fmla="*/ 0 w 293322"/>
                <a:gd name="connsiteY0" fmla="*/ 238644 h 238643"/>
                <a:gd name="connsiteX1" fmla="*/ 83202 w 293322"/>
                <a:gd name="connsiteY1" fmla="*/ 103647 h 238643"/>
                <a:gd name="connsiteX2" fmla="*/ 123407 w 293322"/>
                <a:gd name="connsiteY2" fmla="*/ 127733 h 238643"/>
                <a:gd name="connsiteX3" fmla="*/ 207607 w 293322"/>
                <a:gd name="connsiteY3" fmla="*/ 0 h 238643"/>
                <a:gd name="connsiteX4" fmla="*/ 293323 w 293322"/>
                <a:gd name="connsiteY4" fmla="*/ 60354 h 238643"/>
                <a:gd name="connsiteX5" fmla="*/ 133981 w 293322"/>
                <a:gd name="connsiteY5" fmla="*/ 205685 h 238643"/>
                <a:gd name="connsiteX6" fmla="*/ 87860 w 293322"/>
                <a:gd name="connsiteY6" fmla="*/ 178715 h 238643"/>
                <a:gd name="connsiteX7" fmla="*/ 0 w 293322"/>
                <a:gd name="connsiteY7" fmla="*/ 238644 h 23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22" h="238643">
                  <a:moveTo>
                    <a:pt x="0" y="238644"/>
                  </a:moveTo>
                  <a:lnTo>
                    <a:pt x="83202" y="103647"/>
                  </a:lnTo>
                  <a:lnTo>
                    <a:pt x="123407" y="127733"/>
                  </a:lnTo>
                  <a:lnTo>
                    <a:pt x="207607" y="0"/>
                  </a:lnTo>
                  <a:lnTo>
                    <a:pt x="293323" y="60354"/>
                  </a:lnTo>
                  <a:lnTo>
                    <a:pt x="133981" y="205685"/>
                  </a:lnTo>
                  <a:lnTo>
                    <a:pt x="87860" y="178715"/>
                  </a:lnTo>
                  <a:lnTo>
                    <a:pt x="0" y="238644"/>
                  </a:lnTo>
                  <a:close/>
                </a:path>
              </a:pathLst>
            </a:custGeom>
            <a:solidFill>
              <a:srgbClr val="FFC444"/>
            </a:solidFill>
            <a:ln w="1849"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2FB85BEE-D283-46FB-95F8-98F12CF20542}"/>
                </a:ext>
              </a:extLst>
            </p:cNvPr>
            <p:cNvSpPr/>
            <p:nvPr/>
          </p:nvSpPr>
          <p:spPr>
            <a:xfrm>
              <a:off x="3580796" y="4017457"/>
              <a:ext cx="348112" cy="380646"/>
            </a:xfrm>
            <a:custGeom>
              <a:avLst/>
              <a:gdLst>
                <a:gd name="connsiteX0" fmla="*/ 348113 w 348112"/>
                <a:gd name="connsiteY0" fmla="*/ 380647 h 380646"/>
                <a:gd name="connsiteX1" fmla="*/ 204964 w 348112"/>
                <a:gd name="connsiteY1" fmla="*/ 286298 h 380646"/>
                <a:gd name="connsiteX2" fmla="*/ 244004 w 348112"/>
                <a:gd name="connsiteY2" fmla="*/ 198457 h 380646"/>
                <a:gd name="connsiteX3" fmla="*/ 61814 w 348112"/>
                <a:gd name="connsiteY3" fmla="*/ 0 h 380646"/>
                <a:gd name="connsiteX4" fmla="*/ 0 w 348112"/>
                <a:gd name="connsiteY4" fmla="*/ 159416 h 380646"/>
                <a:gd name="connsiteX5" fmla="*/ 152909 w 348112"/>
                <a:gd name="connsiteY5" fmla="*/ 253765 h 380646"/>
                <a:gd name="connsiteX6" fmla="*/ 117122 w 348112"/>
                <a:gd name="connsiteY6" fmla="*/ 370886 h 380646"/>
                <a:gd name="connsiteX7" fmla="*/ 348113 w 348112"/>
                <a:gd name="connsiteY7" fmla="*/ 380647 h 38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12" h="380646">
                  <a:moveTo>
                    <a:pt x="348113" y="380647"/>
                  </a:moveTo>
                  <a:lnTo>
                    <a:pt x="204964" y="286298"/>
                  </a:lnTo>
                  <a:lnTo>
                    <a:pt x="244004" y="198457"/>
                  </a:lnTo>
                  <a:lnTo>
                    <a:pt x="61814" y="0"/>
                  </a:lnTo>
                  <a:lnTo>
                    <a:pt x="0" y="159416"/>
                  </a:lnTo>
                  <a:lnTo>
                    <a:pt x="152909" y="253765"/>
                  </a:lnTo>
                  <a:lnTo>
                    <a:pt x="117122" y="370886"/>
                  </a:lnTo>
                  <a:lnTo>
                    <a:pt x="348113" y="380647"/>
                  </a:lnTo>
                  <a:close/>
                </a:path>
              </a:pathLst>
            </a:custGeom>
            <a:solidFill>
              <a:srgbClr val="FFC444"/>
            </a:solidFill>
            <a:ln w="1849"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F4F8D6F1-6526-4BEC-B72D-A0564B4DA778}"/>
                </a:ext>
              </a:extLst>
            </p:cNvPr>
            <p:cNvSpPr/>
            <p:nvPr/>
          </p:nvSpPr>
          <p:spPr>
            <a:xfrm>
              <a:off x="3822101" y="3604184"/>
              <a:ext cx="103757" cy="276685"/>
            </a:xfrm>
            <a:custGeom>
              <a:avLst/>
              <a:gdLst>
                <a:gd name="connsiteX0" fmla="*/ 42719 w 103757"/>
                <a:gd name="connsiteY0" fmla="*/ 276686 h 276685"/>
                <a:gd name="connsiteX1" fmla="*/ 0 w 103757"/>
                <a:gd name="connsiteY1" fmla="*/ 158695 h 276685"/>
                <a:gd name="connsiteX2" fmla="*/ 36619 w 103757"/>
                <a:gd name="connsiteY2" fmla="*/ 150543 h 276685"/>
                <a:gd name="connsiteX3" fmla="*/ 8134 w 103757"/>
                <a:gd name="connsiteY3" fmla="*/ 0 h 276685"/>
                <a:gd name="connsiteX4" fmla="*/ 103757 w 103757"/>
                <a:gd name="connsiteY4" fmla="*/ 0 h 276685"/>
                <a:gd name="connsiteX5" fmla="*/ 97657 w 103757"/>
                <a:gd name="connsiteY5" fmla="*/ 185129 h 276685"/>
                <a:gd name="connsiteX6" fmla="*/ 44753 w 103757"/>
                <a:gd name="connsiteY6" fmla="*/ 189214 h 276685"/>
                <a:gd name="connsiteX7" fmla="*/ 42719 w 103757"/>
                <a:gd name="connsiteY7" fmla="*/ 276686 h 27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757" h="276685">
                  <a:moveTo>
                    <a:pt x="42719" y="276686"/>
                  </a:moveTo>
                  <a:lnTo>
                    <a:pt x="0" y="158695"/>
                  </a:lnTo>
                  <a:lnTo>
                    <a:pt x="36619" y="150543"/>
                  </a:lnTo>
                  <a:lnTo>
                    <a:pt x="8134" y="0"/>
                  </a:lnTo>
                  <a:lnTo>
                    <a:pt x="103757" y="0"/>
                  </a:lnTo>
                  <a:lnTo>
                    <a:pt x="97657" y="185129"/>
                  </a:lnTo>
                  <a:lnTo>
                    <a:pt x="44753" y="189214"/>
                  </a:lnTo>
                  <a:lnTo>
                    <a:pt x="42719" y="276686"/>
                  </a:lnTo>
                  <a:close/>
                </a:path>
              </a:pathLst>
            </a:custGeom>
            <a:solidFill>
              <a:srgbClr val="FFC444"/>
            </a:solidFill>
            <a:ln w="1849" cap="flat">
              <a:noFill/>
              <a:prstDash val="solid"/>
              <a:miter/>
            </a:ln>
          </p:spPr>
          <p:txBody>
            <a:bodyPr rtlCol="0" anchor="ctr"/>
            <a:lstStyle/>
            <a:p>
              <a:endParaRPr lang="en-IN"/>
            </a:p>
          </p:txBody>
        </p:sp>
      </p:grpSp>
      <p:grpSp>
        <p:nvGrpSpPr>
          <p:cNvPr id="138" name="Group 137">
            <a:extLst>
              <a:ext uri="{FF2B5EF4-FFF2-40B4-BE49-F238E27FC236}">
                <a16:creationId xmlns:a16="http://schemas.microsoft.com/office/drawing/2014/main" id="{78CD0790-12B8-4894-8866-3F1131808FC5}"/>
              </a:ext>
            </a:extLst>
          </p:cNvPr>
          <p:cNvGrpSpPr/>
          <p:nvPr/>
        </p:nvGrpSpPr>
        <p:grpSpPr>
          <a:xfrm>
            <a:off x="426906" y="1033103"/>
            <a:ext cx="6946325" cy="5598556"/>
            <a:chOff x="447554" y="739031"/>
            <a:chExt cx="6946325" cy="5598556"/>
          </a:xfrm>
        </p:grpSpPr>
        <p:grpSp>
          <p:nvGrpSpPr>
            <p:cNvPr id="135" name="Group 134">
              <a:extLst>
                <a:ext uri="{FF2B5EF4-FFF2-40B4-BE49-F238E27FC236}">
                  <a16:creationId xmlns:a16="http://schemas.microsoft.com/office/drawing/2014/main" id="{82111512-7A07-4046-98D2-64C1D7E9B6FC}"/>
                </a:ext>
              </a:extLst>
            </p:cNvPr>
            <p:cNvGrpSpPr/>
            <p:nvPr/>
          </p:nvGrpSpPr>
          <p:grpSpPr>
            <a:xfrm>
              <a:off x="460269" y="3078016"/>
              <a:ext cx="4899236" cy="3259571"/>
              <a:chOff x="5544349" y="1767688"/>
              <a:chExt cx="5558858" cy="3259571"/>
            </a:xfrm>
          </p:grpSpPr>
          <p:sp>
            <p:nvSpPr>
              <p:cNvPr id="133" name="TextBox 132">
                <a:extLst>
                  <a:ext uri="{FF2B5EF4-FFF2-40B4-BE49-F238E27FC236}">
                    <a16:creationId xmlns:a16="http://schemas.microsoft.com/office/drawing/2014/main" id="{E17B3DF8-0F56-4AA8-8931-CC060FE209D4}"/>
                  </a:ext>
                </a:extLst>
              </p:cNvPr>
              <p:cNvSpPr txBox="1"/>
              <p:nvPr/>
            </p:nvSpPr>
            <p:spPr>
              <a:xfrm>
                <a:off x="5544349" y="1767688"/>
                <a:ext cx="5522592" cy="738664"/>
              </a:xfrm>
              <a:prstGeom prst="rect">
                <a:avLst/>
              </a:prstGeom>
              <a:noFill/>
            </p:spPr>
            <p:txBody>
              <a:bodyPr wrap="square" lIns="0" tIns="0" rIns="0" bIns="0" rtlCol="0">
                <a:spAutoFit/>
              </a:bodyPr>
              <a:lstStyle/>
              <a:p>
                <a:pPr algn="ctr">
                  <a:defRPr/>
                </a:pPr>
                <a:r>
                  <a:rPr lang="en-US" sz="1600" b="1">
                    <a:solidFill>
                      <a:srgbClr val="1B1B1B"/>
                    </a:solidFill>
                    <a:latin typeface="Aptos" panose="020B0004020202020204" pitchFamily="34" charset="0"/>
                    <a:cs typeface="Times New Roman"/>
                  </a:rPr>
                  <a:t>Eddy Zhang</a:t>
                </a:r>
                <a:endParaRPr lang="en-US" sz="1600">
                  <a:latin typeface="Aptos" panose="020B0004020202020204" pitchFamily="34" charset="0"/>
                  <a:cs typeface="Times New Roman"/>
                </a:endParaRPr>
              </a:p>
              <a:p>
                <a:pPr marL="228600" marR="0" lvl="0" indent="-228600" algn="ctr" defTabSz="914400">
                  <a:lnSpc>
                    <a:spcPct val="100000"/>
                  </a:lnSpc>
                  <a:spcBef>
                    <a:spcPts val="0"/>
                  </a:spcBef>
                  <a:spcAft>
                    <a:spcPts val="0"/>
                  </a:spcAft>
                  <a:buClrTx/>
                  <a:buSzTx/>
                  <a:buFont typeface="Arial" panose="020B0604020202020204" pitchFamily="34" charset="0"/>
                  <a:buNone/>
                  <a:tabLst/>
                  <a:defRPr/>
                </a:pPr>
                <a:r>
                  <a:rPr lang="en-US" sz="1600" b="1" i="0" u="none" strike="noStrike" kern="1200" cap="none" spc="0" normalizeH="0" baseline="0" noProof="0">
                    <a:ln>
                      <a:noFill/>
                    </a:ln>
                    <a:solidFill>
                      <a:prstClr val="black"/>
                    </a:solidFill>
                    <a:effectLst/>
                    <a:uLnTx/>
                    <a:uFillTx/>
                    <a:latin typeface="Aptos" panose="020B0004020202020204" pitchFamily="34" charset="0"/>
                    <a:ea typeface="ADLaM Display"/>
                    <a:cs typeface="Times New Roman"/>
                  </a:rPr>
                  <a:t>George Mason University</a:t>
                </a:r>
              </a:p>
              <a:p>
                <a:pPr marL="228600" marR="0" lvl="0" indent="-228600" algn="ctr" defTabSz="914400">
                  <a:lnSpc>
                    <a:spcPct val="100000"/>
                  </a:lnSpc>
                  <a:spcBef>
                    <a:spcPts val="0"/>
                  </a:spcBef>
                  <a:spcAft>
                    <a:spcPts val="0"/>
                  </a:spcAft>
                  <a:buClrTx/>
                  <a:buSzTx/>
                  <a:buFont typeface="Arial" panose="020B0604020202020204" pitchFamily="34" charset="0"/>
                  <a:buNone/>
                  <a:tabLst/>
                  <a:defRPr/>
                </a:pPr>
                <a:r>
                  <a:rPr lang="en-US" sz="1600" b="1">
                    <a:solidFill>
                      <a:prstClr val="black"/>
                    </a:solidFill>
                    <a:latin typeface="Aptos" panose="020B0004020202020204" pitchFamily="34" charset="0"/>
                    <a:ea typeface="ADLaM Display"/>
                    <a:cs typeface="Times New Roman"/>
                  </a:rPr>
                  <a:t>AIT614 – Big Data Essentials</a:t>
                </a:r>
                <a:endParaRPr lang="en-US" sz="1600" b="1" i="0" u="none" strike="noStrike" kern="1200" cap="none" spc="0" normalizeH="0" baseline="0" noProof="0">
                  <a:ln>
                    <a:noFill/>
                  </a:ln>
                  <a:solidFill>
                    <a:prstClr val="black"/>
                  </a:solidFill>
                  <a:effectLst/>
                  <a:uLnTx/>
                  <a:uFillTx/>
                  <a:latin typeface="Aptos" panose="020B0004020202020204" pitchFamily="34" charset="0"/>
                  <a:ea typeface="ADLaM Display" panose="020F0502020204030204" pitchFamily="2" charset="0"/>
                  <a:cs typeface="Times New Roman"/>
                </a:endParaRPr>
              </a:p>
            </p:txBody>
          </p:sp>
          <p:sp>
            <p:nvSpPr>
              <p:cNvPr id="134" name="TextBox 133">
                <a:extLst>
                  <a:ext uri="{FF2B5EF4-FFF2-40B4-BE49-F238E27FC236}">
                    <a16:creationId xmlns:a16="http://schemas.microsoft.com/office/drawing/2014/main" id="{E9CD4789-EACB-46F1-A9B2-4B182EC834B6}"/>
                  </a:ext>
                </a:extLst>
              </p:cNvPr>
              <p:cNvSpPr txBox="1"/>
              <p:nvPr/>
            </p:nvSpPr>
            <p:spPr>
              <a:xfrm>
                <a:off x="5580616" y="3549931"/>
                <a:ext cx="5522591" cy="1477328"/>
              </a:xfrm>
              <a:prstGeom prst="rect">
                <a:avLst/>
              </a:prstGeom>
              <a:noFill/>
            </p:spPr>
            <p:txBody>
              <a:bodyPr wrap="square" lIns="0" tIns="0" rIns="0" bIns="0" rtlCol="0">
                <a:spAutoFit/>
              </a:bodyPr>
              <a:lstStyle/>
              <a:p>
                <a:pPr lvl="0"/>
                <a:r>
                  <a:rPr lang="en-US" sz="1600" b="1">
                    <a:latin typeface="Georgia" panose="02040502050405020303" pitchFamily="18" charset="0"/>
                  </a:rPr>
                  <a:t>Team 1:</a:t>
                </a:r>
                <a:br>
                  <a:rPr lang="en-US" sz="1600" b="1">
                    <a:latin typeface="Georgia" panose="02040502050405020303" pitchFamily="18" charset="0"/>
                  </a:rPr>
                </a:br>
                <a:r>
                  <a:rPr lang="en-US" sz="1600">
                    <a:latin typeface="Georgia" panose="02040502050405020303" pitchFamily="18" charset="0"/>
                  </a:rPr>
                  <a:t>Zeeshan Khalid</a:t>
                </a:r>
                <a:br>
                  <a:rPr lang="en-US" sz="1600">
                    <a:latin typeface="Georgia" panose="02040502050405020303" pitchFamily="18" charset="0"/>
                  </a:rPr>
                </a:br>
                <a:r>
                  <a:rPr lang="en-US" sz="1600" err="1">
                    <a:latin typeface="Georgia" panose="02040502050405020303" pitchFamily="18" charset="0"/>
                  </a:rPr>
                  <a:t>Dhanya</a:t>
                </a:r>
                <a:r>
                  <a:rPr lang="en-US" sz="1600">
                    <a:latin typeface="Georgia" panose="02040502050405020303" pitchFamily="18" charset="0"/>
                  </a:rPr>
                  <a:t> </a:t>
                </a:r>
                <a:br>
                  <a:rPr lang="en-US" sz="1600">
                    <a:latin typeface="Georgia" panose="02040502050405020303" pitchFamily="18" charset="0"/>
                  </a:rPr>
                </a:br>
                <a:r>
                  <a:rPr lang="en-US" sz="1600" err="1">
                    <a:latin typeface="Georgia" panose="02040502050405020303" pitchFamily="18" charset="0"/>
                  </a:rPr>
                  <a:t>Akhila</a:t>
                </a:r>
                <a:r>
                  <a:rPr lang="en-US" sz="1600">
                    <a:latin typeface="Georgia" panose="02040502050405020303" pitchFamily="18" charset="0"/>
                  </a:rPr>
                  <a:t> </a:t>
                </a:r>
                <a:br>
                  <a:rPr lang="en-US" sz="1600">
                    <a:latin typeface="Georgia" panose="02040502050405020303" pitchFamily="18" charset="0"/>
                  </a:rPr>
                </a:br>
                <a:r>
                  <a:rPr lang="en-US" sz="1600" err="1">
                    <a:latin typeface="Georgia" panose="02040502050405020303" pitchFamily="18" charset="0"/>
                  </a:rPr>
                  <a:t>Peiran</a:t>
                </a:r>
                <a:r>
                  <a:rPr lang="en-US" sz="1600">
                    <a:latin typeface="Georgia" panose="02040502050405020303" pitchFamily="18" charset="0"/>
                  </a:rPr>
                  <a:t> Li</a:t>
                </a:r>
                <a:br>
                  <a:rPr lang="en-US" sz="1600">
                    <a:latin typeface="Georgia" panose="02040502050405020303" pitchFamily="18" charset="0"/>
                  </a:rPr>
                </a:br>
                <a:r>
                  <a:rPr lang="en-US" sz="1600">
                    <a:latin typeface="Georgia" panose="02040502050405020303" pitchFamily="18" charset="0"/>
                  </a:rPr>
                  <a:t>Siddharth </a:t>
                </a:r>
              </a:p>
            </p:txBody>
          </p:sp>
        </p:grpSp>
        <p:sp>
          <p:nvSpPr>
            <p:cNvPr id="137" name="TextBox 136">
              <a:extLst>
                <a:ext uri="{FF2B5EF4-FFF2-40B4-BE49-F238E27FC236}">
                  <a16:creationId xmlns:a16="http://schemas.microsoft.com/office/drawing/2014/main" id="{D90332AB-C56E-48AF-8435-F48383E5D5D8}"/>
                </a:ext>
              </a:extLst>
            </p:cNvPr>
            <p:cNvSpPr txBox="1"/>
            <p:nvPr/>
          </p:nvSpPr>
          <p:spPr>
            <a:xfrm>
              <a:off x="447554" y="739031"/>
              <a:ext cx="6946325" cy="1938992"/>
            </a:xfrm>
            <a:prstGeom prst="rect">
              <a:avLst/>
            </a:prstGeom>
            <a:noFill/>
          </p:spPr>
          <p:txBody>
            <a:bodyPr wrap="square" rtlCol="0">
              <a:spAutoFit/>
            </a:bodyPr>
            <a:lstStyle/>
            <a:p>
              <a:r>
                <a:rPr lang="en-US" sz="4000" b="1">
                  <a:latin typeface="Aptos" panose="020B0004020202020204" pitchFamily="34" charset="0"/>
                  <a:ea typeface="Cambria" panose="02040503050406030204" pitchFamily="18" charset="0"/>
                  <a:cs typeface="+mj-cs"/>
                </a:rPr>
                <a:t>Big Data Analysis on car Crashes  Reported in Montgomery County</a:t>
              </a:r>
            </a:p>
          </p:txBody>
        </p:sp>
      </p:grpSp>
      <p:sp>
        <p:nvSpPr>
          <p:cNvPr id="139" name="Rectangle: Rounded Corners 138">
            <a:extLst>
              <a:ext uri="{FF2B5EF4-FFF2-40B4-BE49-F238E27FC236}">
                <a16:creationId xmlns:a16="http://schemas.microsoft.com/office/drawing/2014/main" id="{A317DA9A-ABA2-4F5F-8974-471D6B63668A}"/>
              </a:ext>
            </a:extLst>
          </p:cNvPr>
          <p:cNvSpPr/>
          <p:nvPr/>
        </p:nvSpPr>
        <p:spPr>
          <a:xfrm>
            <a:off x="447554" y="4991404"/>
            <a:ext cx="949546" cy="5465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8844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0017C0-A73F-3471-0922-5939644066EC}"/>
              </a:ext>
            </a:extLst>
          </p:cNvPr>
          <p:cNvPicPr>
            <a:picLocks noChangeAspect="1"/>
          </p:cNvPicPr>
          <p:nvPr/>
        </p:nvPicPr>
        <p:blipFill rotWithShape="1">
          <a:blip r:embed="rId2"/>
          <a:srcRect l="711" t="3056" r="518" b="2170"/>
          <a:stretch/>
        </p:blipFill>
        <p:spPr>
          <a:xfrm>
            <a:off x="452285" y="415414"/>
            <a:ext cx="10756490" cy="2576052"/>
          </a:xfrm>
          <a:prstGeom prst="rect">
            <a:avLst/>
          </a:prstGeom>
        </p:spPr>
      </p:pic>
      <p:pic>
        <p:nvPicPr>
          <p:cNvPr id="7" name="Picture 6">
            <a:extLst>
              <a:ext uri="{FF2B5EF4-FFF2-40B4-BE49-F238E27FC236}">
                <a16:creationId xmlns:a16="http://schemas.microsoft.com/office/drawing/2014/main" id="{8AC363B4-B9C3-373A-10AF-9896C72396B7}"/>
              </a:ext>
            </a:extLst>
          </p:cNvPr>
          <p:cNvPicPr>
            <a:picLocks noChangeAspect="1"/>
          </p:cNvPicPr>
          <p:nvPr/>
        </p:nvPicPr>
        <p:blipFill rotWithShape="1">
          <a:blip r:embed="rId3"/>
          <a:srcRect l="713" t="4556" r="1716" b="3473"/>
          <a:stretch/>
        </p:blipFill>
        <p:spPr>
          <a:xfrm>
            <a:off x="452284" y="3207773"/>
            <a:ext cx="10579510" cy="2499852"/>
          </a:xfrm>
          <a:prstGeom prst="rect">
            <a:avLst/>
          </a:prstGeom>
        </p:spPr>
      </p:pic>
    </p:spTree>
    <p:extLst>
      <p:ext uri="{BB962C8B-B14F-4D97-AF65-F5344CB8AC3E}">
        <p14:creationId xmlns:p14="http://schemas.microsoft.com/office/powerpoint/2010/main" val="61990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2D40AB-3BF6-85D3-8F9B-AB281224DB45}"/>
              </a:ext>
            </a:extLst>
          </p:cNvPr>
          <p:cNvPicPr>
            <a:picLocks noChangeAspect="1"/>
          </p:cNvPicPr>
          <p:nvPr/>
        </p:nvPicPr>
        <p:blipFill rotWithShape="1">
          <a:blip r:embed="rId2"/>
          <a:srcRect l="869" t="4093" r="1305" b="5293"/>
          <a:stretch/>
        </p:blipFill>
        <p:spPr>
          <a:xfrm>
            <a:off x="324463" y="1828799"/>
            <a:ext cx="11284897" cy="2694039"/>
          </a:xfrm>
          <a:prstGeom prst="rect">
            <a:avLst/>
          </a:prstGeom>
        </p:spPr>
      </p:pic>
    </p:spTree>
    <p:extLst>
      <p:ext uri="{BB962C8B-B14F-4D97-AF65-F5344CB8AC3E}">
        <p14:creationId xmlns:p14="http://schemas.microsoft.com/office/powerpoint/2010/main" val="66485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injury and injury impact location&#10;&#10;Description automatically generated">
            <a:extLst>
              <a:ext uri="{FF2B5EF4-FFF2-40B4-BE49-F238E27FC236}">
                <a16:creationId xmlns:a16="http://schemas.microsoft.com/office/drawing/2014/main" id="{A8E02E2C-04A7-B3D2-36B9-0C3C8510A6B9}"/>
              </a:ext>
            </a:extLst>
          </p:cNvPr>
          <p:cNvPicPr>
            <a:picLocks noChangeAspect="1"/>
          </p:cNvPicPr>
          <p:nvPr/>
        </p:nvPicPr>
        <p:blipFill>
          <a:blip r:embed="rId2"/>
          <a:stretch>
            <a:fillRect/>
          </a:stretch>
        </p:blipFill>
        <p:spPr>
          <a:xfrm>
            <a:off x="2212312" y="293439"/>
            <a:ext cx="8278708" cy="6271122"/>
          </a:xfrm>
          <a:prstGeom prst="rect">
            <a:avLst/>
          </a:prstGeom>
        </p:spPr>
      </p:pic>
    </p:spTree>
    <p:extLst>
      <p:ext uri="{BB962C8B-B14F-4D97-AF65-F5344CB8AC3E}">
        <p14:creationId xmlns:p14="http://schemas.microsoft.com/office/powerpoint/2010/main" val="2311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9E2B44-D029-FAD2-30BB-C11D3EEFFA54}"/>
              </a:ext>
            </a:extLst>
          </p:cNvPr>
          <p:cNvPicPr>
            <a:picLocks noChangeAspect="1"/>
          </p:cNvPicPr>
          <p:nvPr/>
        </p:nvPicPr>
        <p:blipFill rotWithShape="1">
          <a:blip r:embed="rId2"/>
          <a:srcRect l="875" t="5087" r="1788" b="1804"/>
          <a:stretch/>
        </p:blipFill>
        <p:spPr>
          <a:xfrm>
            <a:off x="884903" y="363793"/>
            <a:ext cx="10286032" cy="5919019"/>
          </a:xfrm>
          <a:prstGeom prst="rect">
            <a:avLst/>
          </a:prstGeom>
        </p:spPr>
      </p:pic>
    </p:spTree>
    <p:extLst>
      <p:ext uri="{BB962C8B-B14F-4D97-AF65-F5344CB8AC3E}">
        <p14:creationId xmlns:p14="http://schemas.microsoft.com/office/powerpoint/2010/main" val="3989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showing a graph showing a number of crashs&#10;&#10;Description automatically generated">
            <a:extLst>
              <a:ext uri="{FF2B5EF4-FFF2-40B4-BE49-F238E27FC236}">
                <a16:creationId xmlns:a16="http://schemas.microsoft.com/office/drawing/2014/main" id="{D71D3A64-61DD-8961-53B9-9FAA01605737}"/>
              </a:ext>
            </a:extLst>
          </p:cNvPr>
          <p:cNvPicPr>
            <a:picLocks noChangeAspect="1"/>
          </p:cNvPicPr>
          <p:nvPr/>
        </p:nvPicPr>
        <p:blipFill>
          <a:blip r:embed="rId3"/>
          <a:stretch>
            <a:fillRect/>
          </a:stretch>
        </p:blipFill>
        <p:spPr>
          <a:xfrm>
            <a:off x="4182419" y="694640"/>
            <a:ext cx="7152663" cy="5211387"/>
          </a:xfrm>
          <a:prstGeom prst="rect">
            <a:avLst/>
          </a:prstGeom>
        </p:spPr>
      </p:pic>
      <p:sp>
        <p:nvSpPr>
          <p:cNvPr id="3" name="TextBox 2">
            <a:extLst>
              <a:ext uri="{FF2B5EF4-FFF2-40B4-BE49-F238E27FC236}">
                <a16:creationId xmlns:a16="http://schemas.microsoft.com/office/drawing/2014/main" id="{B0216D88-2C63-9DD0-1BBB-B0E9731014E7}"/>
              </a:ext>
            </a:extLst>
          </p:cNvPr>
          <p:cNvSpPr txBox="1"/>
          <p:nvPr/>
        </p:nvSpPr>
        <p:spPr>
          <a:xfrm>
            <a:off x="633875" y="3129180"/>
            <a:ext cx="3135925"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How does the frequency of car crashes vary throughout the day ?</a:t>
            </a:r>
            <a:endParaRPr lang="en-US"/>
          </a:p>
          <a:p>
            <a:pPr algn="l"/>
            <a:endParaRPr lang="en-US">
              <a:ea typeface="Calibri"/>
              <a:cs typeface="Calibri"/>
            </a:endParaRPr>
          </a:p>
        </p:txBody>
      </p:sp>
    </p:spTree>
    <p:extLst>
      <p:ext uri="{BB962C8B-B14F-4D97-AF65-F5344CB8AC3E}">
        <p14:creationId xmlns:p14="http://schemas.microsoft.com/office/powerpoint/2010/main" val="382231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6565B2-CCC7-6899-E5D2-13EB8F043662}"/>
              </a:ext>
            </a:extLst>
          </p:cNvPr>
          <p:cNvPicPr>
            <a:picLocks noChangeAspect="1"/>
          </p:cNvPicPr>
          <p:nvPr/>
        </p:nvPicPr>
        <p:blipFill rotWithShape="1">
          <a:blip r:embed="rId3"/>
          <a:srcRect r="19147" b="5323"/>
          <a:stretch/>
        </p:blipFill>
        <p:spPr>
          <a:xfrm>
            <a:off x="4248300" y="200774"/>
            <a:ext cx="7168633" cy="6172760"/>
          </a:xfrm>
          <a:prstGeom prst="rect">
            <a:avLst/>
          </a:prstGeom>
        </p:spPr>
      </p:pic>
      <p:sp>
        <p:nvSpPr>
          <p:cNvPr id="5" name="TextBox 4">
            <a:extLst>
              <a:ext uri="{FF2B5EF4-FFF2-40B4-BE49-F238E27FC236}">
                <a16:creationId xmlns:a16="http://schemas.microsoft.com/office/drawing/2014/main" id="{1DF49D9C-F4DA-E2B5-5840-3568D4A37E42}"/>
              </a:ext>
            </a:extLst>
          </p:cNvPr>
          <p:cNvSpPr txBox="1"/>
          <p:nvPr/>
        </p:nvSpPr>
        <p:spPr>
          <a:xfrm>
            <a:off x="633875" y="3129180"/>
            <a:ext cx="3135925"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What proportion of injuries fall into different severity categories?</a:t>
            </a:r>
            <a:endParaRPr lang="en-US">
              <a:ea typeface="+mn-lt"/>
              <a:cs typeface="+mn-lt"/>
            </a:endParaRPr>
          </a:p>
          <a:p>
            <a:endParaRPr lang="en-US" sz="2400">
              <a:ea typeface="Calibri"/>
              <a:cs typeface="Calibri"/>
            </a:endParaRPr>
          </a:p>
          <a:p>
            <a:pPr algn="l"/>
            <a:endParaRPr lang="en-US">
              <a:ea typeface="Calibri"/>
              <a:cs typeface="Calibri"/>
            </a:endParaRPr>
          </a:p>
        </p:txBody>
      </p:sp>
    </p:spTree>
    <p:extLst>
      <p:ext uri="{BB962C8B-B14F-4D97-AF65-F5344CB8AC3E}">
        <p14:creationId xmlns:p14="http://schemas.microsoft.com/office/powerpoint/2010/main" val="321505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crash statistics&#10;&#10;Description automatically generated">
            <a:extLst>
              <a:ext uri="{FF2B5EF4-FFF2-40B4-BE49-F238E27FC236}">
                <a16:creationId xmlns:a16="http://schemas.microsoft.com/office/drawing/2014/main" id="{D24AFFA8-1F30-54F8-313F-069954440AFB}"/>
              </a:ext>
            </a:extLst>
          </p:cNvPr>
          <p:cNvPicPr>
            <a:picLocks noChangeAspect="1"/>
          </p:cNvPicPr>
          <p:nvPr/>
        </p:nvPicPr>
        <p:blipFill rotWithShape="1">
          <a:blip r:embed="rId3"/>
          <a:srcRect r="13258" b="8758"/>
          <a:stretch/>
        </p:blipFill>
        <p:spPr>
          <a:xfrm>
            <a:off x="4539580" y="622789"/>
            <a:ext cx="7269766" cy="5612422"/>
          </a:xfrm>
          <a:prstGeom prst="rect">
            <a:avLst/>
          </a:prstGeom>
        </p:spPr>
      </p:pic>
      <p:sp>
        <p:nvSpPr>
          <p:cNvPr id="5" name="TextBox 4">
            <a:extLst>
              <a:ext uri="{FF2B5EF4-FFF2-40B4-BE49-F238E27FC236}">
                <a16:creationId xmlns:a16="http://schemas.microsoft.com/office/drawing/2014/main" id="{9C0101AF-E1FF-9161-A524-506DD3E84DF2}"/>
              </a:ext>
            </a:extLst>
          </p:cNvPr>
          <p:cNvSpPr txBox="1"/>
          <p:nvPr/>
        </p:nvSpPr>
        <p:spPr>
          <a:xfrm>
            <a:off x="640070" y="1134351"/>
            <a:ext cx="3129730"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ea typeface="+mn-lt"/>
                <a:cs typeface="+mn-lt"/>
              </a:rPr>
              <a:t>Which top vehicles are most frequently involved in crashes and how many of these crashes are attributed to driver fault?</a:t>
            </a:r>
          </a:p>
          <a:p>
            <a:endParaRPr lang="en-US" sz="2400">
              <a:ea typeface="Calibri"/>
              <a:cs typeface="Calibri"/>
            </a:endParaRPr>
          </a:p>
          <a:p>
            <a:pPr algn="l"/>
            <a:endParaRPr lang="en-US">
              <a:ea typeface="Calibri"/>
              <a:cs typeface="Calibri"/>
            </a:endParaRPr>
          </a:p>
        </p:txBody>
      </p:sp>
    </p:spTree>
    <p:extLst>
      <p:ext uri="{BB962C8B-B14F-4D97-AF65-F5344CB8AC3E}">
        <p14:creationId xmlns:p14="http://schemas.microsoft.com/office/powerpoint/2010/main" val="411396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number of crashes&#10;&#10;Description automatically generated">
            <a:extLst>
              <a:ext uri="{FF2B5EF4-FFF2-40B4-BE49-F238E27FC236}">
                <a16:creationId xmlns:a16="http://schemas.microsoft.com/office/drawing/2014/main" id="{5A68CACE-665D-4629-C3B2-42B863ED3034}"/>
              </a:ext>
            </a:extLst>
          </p:cNvPr>
          <p:cNvPicPr>
            <a:picLocks noChangeAspect="1"/>
          </p:cNvPicPr>
          <p:nvPr/>
        </p:nvPicPr>
        <p:blipFill rotWithShape="1">
          <a:blip r:embed="rId2"/>
          <a:srcRect l="40" t="-61" r="34" b="7558"/>
          <a:stretch/>
        </p:blipFill>
        <p:spPr>
          <a:xfrm>
            <a:off x="1832923" y="402109"/>
            <a:ext cx="8939114" cy="6053781"/>
          </a:xfrm>
          <a:prstGeom prst="rect">
            <a:avLst/>
          </a:prstGeom>
        </p:spPr>
      </p:pic>
    </p:spTree>
    <p:extLst>
      <p:ext uri="{BB962C8B-B14F-4D97-AF65-F5344CB8AC3E}">
        <p14:creationId xmlns:p14="http://schemas.microsoft.com/office/powerpoint/2010/main" val="321728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a large area with blue spots&#10;&#10;Description automatically generated">
            <a:extLst>
              <a:ext uri="{FF2B5EF4-FFF2-40B4-BE49-F238E27FC236}">
                <a16:creationId xmlns:a16="http://schemas.microsoft.com/office/drawing/2014/main" id="{088E0112-7F3F-D805-58A6-33C00B19AF31}"/>
              </a:ext>
            </a:extLst>
          </p:cNvPr>
          <p:cNvPicPr>
            <a:picLocks noChangeAspect="1"/>
          </p:cNvPicPr>
          <p:nvPr/>
        </p:nvPicPr>
        <p:blipFill rotWithShape="1">
          <a:blip r:embed="rId2">
            <a:alphaModFix amt="35000"/>
          </a:blip>
          <a:srcRect t="18173" b="3430"/>
          <a:stretch/>
        </p:blipFill>
        <p:spPr>
          <a:xfrm>
            <a:off x="20" y="10"/>
            <a:ext cx="12191980" cy="6857990"/>
          </a:xfrm>
          <a:prstGeom prst="rect">
            <a:avLst/>
          </a:prstGeom>
        </p:spPr>
      </p:pic>
      <p:sp>
        <p:nvSpPr>
          <p:cNvPr id="3" name="Title 2">
            <a:extLst>
              <a:ext uri="{FF2B5EF4-FFF2-40B4-BE49-F238E27FC236}">
                <a16:creationId xmlns:a16="http://schemas.microsoft.com/office/drawing/2014/main" id="{694A48E8-440E-A997-DB5B-06B39EB459F4}"/>
              </a:ext>
            </a:extLst>
          </p:cNvPr>
          <p:cNvSpPr>
            <a:spLocks noGrp="1"/>
          </p:cNvSpPr>
          <p:nvPr>
            <p:ph type="title"/>
          </p:nvPr>
        </p:nvSpPr>
        <p:spPr>
          <a:xfrm>
            <a:off x="749710" y="1502952"/>
            <a:ext cx="10515600" cy="1325563"/>
          </a:xfrm>
        </p:spPr>
        <p:txBody>
          <a:bodyPr vert="horz" lIns="91440" tIns="45720" rIns="91440" bIns="45720" rtlCol="0" anchor="ctr">
            <a:normAutofit/>
          </a:bodyPr>
          <a:lstStyle/>
          <a:p>
            <a:pPr algn="ctr">
              <a:spcBef>
                <a:spcPct val="0"/>
              </a:spcBef>
            </a:pPr>
            <a:r>
              <a:rPr lang="en-US" sz="6600" b="1">
                <a:solidFill>
                  <a:srgbClr val="FFFFFF"/>
                </a:solidFill>
                <a:latin typeface="Aptos" panose="020B0004020202020204" pitchFamily="34" charset="0"/>
              </a:rPr>
              <a:t>Geospatial Analysis</a:t>
            </a:r>
          </a:p>
        </p:txBody>
      </p:sp>
      <p:sp>
        <p:nvSpPr>
          <p:cNvPr id="2" name="Subtitle 1">
            <a:extLst>
              <a:ext uri="{FF2B5EF4-FFF2-40B4-BE49-F238E27FC236}">
                <a16:creationId xmlns:a16="http://schemas.microsoft.com/office/drawing/2014/main" id="{C128CC80-1A6E-3FFF-518F-5CDAB299E3DA}"/>
              </a:ext>
            </a:extLst>
          </p:cNvPr>
          <p:cNvSpPr>
            <a:spLocks noGrp="1"/>
          </p:cNvSpPr>
          <p:nvPr>
            <p:ph type="subTitle" idx="1"/>
          </p:nvPr>
        </p:nvSpPr>
        <p:spPr>
          <a:xfrm>
            <a:off x="749710" y="2828515"/>
            <a:ext cx="10515600" cy="2254762"/>
          </a:xfrm>
        </p:spPr>
        <p:txBody>
          <a:bodyPr vert="horz" lIns="91440" tIns="45720" rIns="91440" bIns="45720" rtlCol="0">
            <a:normAutofit/>
          </a:bodyPr>
          <a:lstStyle/>
          <a:p>
            <a:pPr marL="0" indent="0" algn="ctr">
              <a:lnSpc>
                <a:spcPct val="90000"/>
              </a:lnSpc>
              <a:spcBef>
                <a:spcPts val="1000"/>
              </a:spcBef>
            </a:pPr>
            <a:r>
              <a:rPr lang="en-US" sz="4000">
                <a:solidFill>
                  <a:srgbClr val="FFFFFF"/>
                </a:solidFill>
              </a:rPr>
              <a:t>What are the primary locations or areas within MD, where car accidents tend to occur?</a:t>
            </a:r>
            <a:br>
              <a:rPr lang="en-US">
                <a:solidFill>
                  <a:srgbClr val="FFFFFF"/>
                </a:solidFill>
              </a:rPr>
            </a:br>
            <a:endParaRPr lang="en-US">
              <a:solidFill>
                <a:srgbClr val="FFFFFF"/>
              </a:solidFill>
            </a:endParaRPr>
          </a:p>
          <a:p>
            <a:pPr marL="0">
              <a:lnSpc>
                <a:spcPct val="90000"/>
              </a:lnSpc>
              <a:spcBef>
                <a:spcPts val="1000"/>
              </a:spcBef>
              <a:buFont typeface="Arial" panose="020B0604020202020204" pitchFamily="34" charset="0"/>
              <a:buChar char="•"/>
            </a:pPr>
            <a:endParaRPr lang="en-US">
              <a:solidFill>
                <a:srgbClr val="FFFFFF"/>
              </a:solidFill>
            </a:endParaRPr>
          </a:p>
          <a:p>
            <a:pPr marL="0">
              <a:lnSpc>
                <a:spcPct val="90000"/>
              </a:lnSpc>
              <a:spcBef>
                <a:spcPts val="1000"/>
              </a:spcBef>
              <a:buFont typeface="Arial" panose="020B0604020202020204" pitchFamily="34" charset="0"/>
              <a:buChar char="•"/>
            </a:pPr>
            <a:endParaRPr lang="en-US">
              <a:solidFill>
                <a:srgbClr val="FFFFFF"/>
              </a:solidFill>
            </a:endParaRPr>
          </a:p>
        </p:txBody>
      </p:sp>
    </p:spTree>
    <p:extLst>
      <p:ext uri="{BB962C8B-B14F-4D97-AF65-F5344CB8AC3E}">
        <p14:creationId xmlns:p14="http://schemas.microsoft.com/office/powerpoint/2010/main" val="2650576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map of a road accident&#10;&#10;Description automatically generated">
            <a:extLst>
              <a:ext uri="{FF2B5EF4-FFF2-40B4-BE49-F238E27FC236}">
                <a16:creationId xmlns:a16="http://schemas.microsoft.com/office/drawing/2014/main" id="{5D949368-2BE0-2AD6-1DC5-505E49BD0663}"/>
              </a:ext>
            </a:extLst>
          </p:cNvPr>
          <p:cNvPicPr>
            <a:picLocks noChangeAspect="1"/>
          </p:cNvPicPr>
          <p:nvPr/>
        </p:nvPicPr>
        <p:blipFill>
          <a:blip r:embed="rId2"/>
          <a:stretch>
            <a:fillRect/>
          </a:stretch>
        </p:blipFill>
        <p:spPr>
          <a:xfrm>
            <a:off x="1606603" y="451418"/>
            <a:ext cx="8966404" cy="6147212"/>
          </a:xfrm>
          <a:prstGeom prst="rect">
            <a:avLst/>
          </a:prstGeom>
        </p:spPr>
      </p:pic>
    </p:spTree>
    <p:extLst>
      <p:ext uri="{BB962C8B-B14F-4D97-AF65-F5344CB8AC3E}">
        <p14:creationId xmlns:p14="http://schemas.microsoft.com/office/powerpoint/2010/main" val="18961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标题 2">
            <a:extLst>
              <a:ext uri="{FF2B5EF4-FFF2-40B4-BE49-F238E27FC236}">
                <a16:creationId xmlns:a16="http://schemas.microsoft.com/office/drawing/2014/main" id="{A1EE7065-EAD1-9FC2-8370-E265CC560414}"/>
              </a:ext>
            </a:extLst>
          </p:cNvPr>
          <p:cNvSpPr>
            <a:spLocks noGrp="1"/>
          </p:cNvSpPr>
          <p:nvPr>
            <p:ph type="title"/>
          </p:nvPr>
        </p:nvSpPr>
        <p:spPr>
          <a:xfrm>
            <a:off x="808638" y="386930"/>
            <a:ext cx="9236700" cy="1188950"/>
          </a:xfrm>
        </p:spPr>
        <p:txBody>
          <a:bodyPr anchor="b">
            <a:normAutofit/>
          </a:bodyPr>
          <a:lstStyle/>
          <a:p>
            <a:r>
              <a:rPr lang="zh-CN" altLang="en-US" sz="5400" b="1">
                <a:ea typeface="等线 Light"/>
                <a:cs typeface="Calibri Light"/>
              </a:rPr>
              <a:t>Background</a:t>
            </a:r>
          </a:p>
        </p:txBody>
      </p:sp>
      <p:grpSp>
        <p:nvGrpSpPr>
          <p:cNvPr id="80" name="Group 7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81" name="Rectangle 8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副标题 1">
            <a:extLst>
              <a:ext uri="{FF2B5EF4-FFF2-40B4-BE49-F238E27FC236}">
                <a16:creationId xmlns:a16="http://schemas.microsoft.com/office/drawing/2014/main" id="{CC514E69-1AEA-D487-FF98-CB67E2E2E7F3}"/>
              </a:ext>
            </a:extLst>
          </p:cNvPr>
          <p:cNvSpPr>
            <a:spLocks noGrp="1"/>
          </p:cNvSpPr>
          <p:nvPr>
            <p:ph idx="1"/>
          </p:nvPr>
        </p:nvSpPr>
        <p:spPr>
          <a:xfrm>
            <a:off x="793660" y="2599509"/>
            <a:ext cx="10143668" cy="3435531"/>
          </a:xfrm>
        </p:spPr>
        <p:txBody>
          <a:bodyPr anchor="ctr">
            <a:normAutofit/>
          </a:bodyPr>
          <a:lstStyle/>
          <a:p>
            <a:pPr marL="342900" indent="-342900">
              <a:buChar char="•"/>
            </a:pPr>
            <a:r>
              <a:rPr lang="en-US" altLang="zh-CN" sz="1700">
                <a:latin typeface="Arial"/>
                <a:ea typeface="等线"/>
                <a:cs typeface="Calibri"/>
              </a:rPr>
              <a:t>R</a:t>
            </a:r>
            <a:r>
              <a:rPr lang="zh-CN" sz="1700">
                <a:latin typeface="Arial"/>
                <a:ea typeface="等线"/>
                <a:cs typeface="Calibri"/>
              </a:rPr>
              <a:t>oad safety stands as one of the top concerns, with vehicle related accident</a:t>
            </a:r>
            <a:r>
              <a:rPr lang="zh-CN" altLang="en-US" sz="1700">
                <a:latin typeface="Arial"/>
                <a:ea typeface="等线"/>
                <a:cs typeface="Calibri"/>
              </a:rPr>
              <a:t> </a:t>
            </a:r>
            <a:r>
              <a:rPr lang="zh-CN" sz="1700">
                <a:latin typeface="Arial"/>
                <a:ea typeface="等线"/>
                <a:cs typeface="Calibri"/>
              </a:rPr>
              <a:t>posing significant risks to both life and property</a:t>
            </a:r>
            <a:endParaRPr lang="zh-CN" sz="1700">
              <a:latin typeface="Arial"/>
              <a:ea typeface="等线"/>
              <a:cs typeface="Arial"/>
            </a:endParaRPr>
          </a:p>
          <a:p>
            <a:endParaRPr lang="zh-CN" altLang="en-US" sz="1700">
              <a:latin typeface="Arial"/>
              <a:ea typeface="等线"/>
              <a:cs typeface="Calibri"/>
            </a:endParaRPr>
          </a:p>
          <a:p>
            <a:pPr marL="800100" lvl="1" indent="-342900">
              <a:buFont typeface="Courier New" panose="020B0604020202020204" pitchFamily="34" charset="0"/>
              <a:buChar char="o"/>
            </a:pPr>
            <a:r>
              <a:rPr lang="zh-CN" altLang="en-US" sz="1700">
                <a:latin typeface="Arial"/>
                <a:ea typeface="等线"/>
                <a:cs typeface="Calibri"/>
              </a:rPr>
              <a:t>Fatal car crash has been increasing signaficantly – 36,835 in 2018 to 42,795 in 2022</a:t>
            </a:r>
          </a:p>
          <a:p>
            <a:pPr marL="342900" indent="-342900">
              <a:buChar char="•"/>
            </a:pPr>
            <a:endParaRPr lang="zh-CN" altLang="en-US" sz="1700">
              <a:latin typeface="Arial"/>
              <a:ea typeface="等线"/>
              <a:cs typeface="Calibri"/>
            </a:endParaRPr>
          </a:p>
          <a:p>
            <a:pPr marL="800100" lvl="1" indent="-342900">
              <a:buFont typeface="Courier New" panose="020B0604020202020204" pitchFamily="34" charset="0"/>
              <a:buChar char="o"/>
            </a:pPr>
            <a:r>
              <a:rPr lang="zh-CN" altLang="en-US" sz="1700">
                <a:latin typeface="Arial"/>
                <a:ea typeface="等线"/>
                <a:cs typeface="Calibri"/>
              </a:rPr>
              <a:t>Totaled $340 billion economic costs in 2019</a:t>
            </a:r>
          </a:p>
          <a:p>
            <a:pPr marL="457200" lvl="1" indent="0"/>
            <a:endParaRPr lang="zh-CN" altLang="en-US" sz="1700">
              <a:latin typeface="Arial"/>
              <a:ea typeface="等线"/>
              <a:cs typeface="Calibri"/>
            </a:endParaRPr>
          </a:p>
          <a:p>
            <a:pPr marL="342900" indent="-342900">
              <a:buChar char="•"/>
            </a:pPr>
            <a:endParaRPr lang="zh-CN" altLang="en-US" sz="1700">
              <a:latin typeface="Arial"/>
              <a:ea typeface="等线"/>
              <a:cs typeface="Calibri"/>
            </a:endParaRPr>
          </a:p>
          <a:p>
            <a:pPr marL="342900" indent="-342900">
              <a:buChar char="•"/>
            </a:pPr>
            <a:r>
              <a:rPr lang="zh-CN" altLang="en-US" sz="1700">
                <a:latin typeface="Arial"/>
                <a:ea typeface="等线"/>
                <a:cs typeface="Calibri"/>
              </a:rPr>
              <a:t>In this project, we will dive into the car accident data collected by Montegomery County, Maryland to identify the trends of car crash in this region and provide preventation stragety.</a:t>
            </a:r>
          </a:p>
        </p:txBody>
      </p:sp>
    </p:spTree>
    <p:extLst>
      <p:ext uri="{BB962C8B-B14F-4D97-AF65-F5344CB8AC3E}">
        <p14:creationId xmlns:p14="http://schemas.microsoft.com/office/powerpoint/2010/main" val="319855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a road accident&#10;&#10;Description automatically generated">
            <a:extLst>
              <a:ext uri="{FF2B5EF4-FFF2-40B4-BE49-F238E27FC236}">
                <a16:creationId xmlns:a16="http://schemas.microsoft.com/office/drawing/2014/main" id="{CCAE2449-CC5A-67A7-9C10-29E63B91B589}"/>
              </a:ext>
            </a:extLst>
          </p:cNvPr>
          <p:cNvPicPr>
            <a:picLocks noChangeAspect="1"/>
          </p:cNvPicPr>
          <p:nvPr/>
        </p:nvPicPr>
        <p:blipFill>
          <a:blip r:embed="rId2"/>
          <a:stretch>
            <a:fillRect/>
          </a:stretch>
        </p:blipFill>
        <p:spPr>
          <a:xfrm>
            <a:off x="546125" y="89984"/>
            <a:ext cx="10171037" cy="6768130"/>
          </a:xfrm>
          <a:prstGeom prst="rect">
            <a:avLst/>
          </a:prstGeom>
        </p:spPr>
      </p:pic>
    </p:spTree>
    <p:extLst>
      <p:ext uri="{BB962C8B-B14F-4D97-AF65-F5344CB8AC3E}">
        <p14:creationId xmlns:p14="http://schemas.microsoft.com/office/powerpoint/2010/main" val="294828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a road with many colored dots&#10;&#10;Description automatically generated">
            <a:extLst>
              <a:ext uri="{FF2B5EF4-FFF2-40B4-BE49-F238E27FC236}">
                <a16:creationId xmlns:a16="http://schemas.microsoft.com/office/drawing/2014/main" id="{1DDA7774-1B42-0473-61C7-7533ABCB6FBC}"/>
              </a:ext>
            </a:extLst>
          </p:cNvPr>
          <p:cNvPicPr>
            <a:picLocks noChangeAspect="1"/>
          </p:cNvPicPr>
          <p:nvPr/>
        </p:nvPicPr>
        <p:blipFill rotWithShape="1">
          <a:blip r:embed="rId2"/>
          <a:srcRect r="4055" b="-104"/>
          <a:stretch/>
        </p:blipFill>
        <p:spPr>
          <a:xfrm>
            <a:off x="1097106" y="428790"/>
            <a:ext cx="9996103" cy="5994122"/>
          </a:xfrm>
          <a:prstGeom prst="rect">
            <a:avLst/>
          </a:prstGeom>
        </p:spPr>
      </p:pic>
    </p:spTree>
    <p:extLst>
      <p:ext uri="{BB962C8B-B14F-4D97-AF65-F5344CB8AC3E}">
        <p14:creationId xmlns:p14="http://schemas.microsoft.com/office/powerpoint/2010/main" val="347671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road with red lines&#10;&#10;Description automatically generated">
            <a:extLst>
              <a:ext uri="{FF2B5EF4-FFF2-40B4-BE49-F238E27FC236}">
                <a16:creationId xmlns:a16="http://schemas.microsoft.com/office/drawing/2014/main" id="{5966BD76-92CC-E1CB-F06A-EE9A26028296}"/>
              </a:ext>
            </a:extLst>
          </p:cNvPr>
          <p:cNvPicPr>
            <a:picLocks noChangeAspect="1"/>
          </p:cNvPicPr>
          <p:nvPr/>
        </p:nvPicPr>
        <p:blipFill rotWithShape="1">
          <a:blip r:embed="rId2"/>
          <a:srcRect r="5573" b="5235"/>
          <a:stretch/>
        </p:blipFill>
        <p:spPr>
          <a:xfrm>
            <a:off x="339547" y="211015"/>
            <a:ext cx="11014900" cy="6431312"/>
          </a:xfrm>
          <a:prstGeom prst="rect">
            <a:avLst/>
          </a:prstGeom>
        </p:spPr>
      </p:pic>
    </p:spTree>
    <p:extLst>
      <p:ext uri="{BB962C8B-B14F-4D97-AF65-F5344CB8AC3E}">
        <p14:creationId xmlns:p14="http://schemas.microsoft.com/office/powerpoint/2010/main" val="275378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red dots&#10;&#10;Description automatically generated">
            <a:extLst>
              <a:ext uri="{FF2B5EF4-FFF2-40B4-BE49-F238E27FC236}">
                <a16:creationId xmlns:a16="http://schemas.microsoft.com/office/drawing/2014/main" id="{54E5DCC4-3C1E-0125-D35C-E683F306E691}"/>
              </a:ext>
            </a:extLst>
          </p:cNvPr>
          <p:cNvPicPr>
            <a:picLocks noChangeAspect="1"/>
          </p:cNvPicPr>
          <p:nvPr/>
        </p:nvPicPr>
        <p:blipFill rotWithShape="1">
          <a:blip r:embed="rId3"/>
          <a:srcRect l="1447" t="21567" r="72474"/>
          <a:stretch/>
        </p:blipFill>
        <p:spPr>
          <a:xfrm>
            <a:off x="255639" y="294967"/>
            <a:ext cx="3529780" cy="6398444"/>
          </a:xfrm>
          <a:prstGeom prst="rect">
            <a:avLst/>
          </a:prstGeom>
        </p:spPr>
      </p:pic>
      <p:pic>
        <p:nvPicPr>
          <p:cNvPr id="2" name="Picture 1" descr="A map with red dots&#10;&#10;Description automatically generated">
            <a:extLst>
              <a:ext uri="{FF2B5EF4-FFF2-40B4-BE49-F238E27FC236}">
                <a16:creationId xmlns:a16="http://schemas.microsoft.com/office/drawing/2014/main" id="{35C58350-AA2F-57EE-50F1-51530838832B}"/>
              </a:ext>
            </a:extLst>
          </p:cNvPr>
          <p:cNvPicPr>
            <a:picLocks noChangeAspect="1"/>
          </p:cNvPicPr>
          <p:nvPr/>
        </p:nvPicPr>
        <p:blipFill rotWithShape="1">
          <a:blip r:embed="rId3"/>
          <a:srcRect l="35383" t="17550" r="2947"/>
          <a:stretch/>
        </p:blipFill>
        <p:spPr>
          <a:xfrm>
            <a:off x="4163634" y="294967"/>
            <a:ext cx="7772727" cy="6263149"/>
          </a:xfrm>
          <a:prstGeom prst="rect">
            <a:avLst/>
          </a:prstGeom>
        </p:spPr>
      </p:pic>
    </p:spTree>
    <p:extLst>
      <p:ext uri="{BB962C8B-B14F-4D97-AF65-F5344CB8AC3E}">
        <p14:creationId xmlns:p14="http://schemas.microsoft.com/office/powerpoint/2010/main" val="320649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1035C0-5F03-F350-E16D-74A10DD66440}"/>
              </a:ext>
            </a:extLst>
          </p:cNvPr>
          <p:cNvPicPr>
            <a:picLocks noChangeAspect="1"/>
          </p:cNvPicPr>
          <p:nvPr/>
        </p:nvPicPr>
        <p:blipFill rotWithShape="1">
          <a:blip r:embed="rId2">
            <a:duotone>
              <a:schemeClr val="bg2">
                <a:shade val="45000"/>
                <a:satMod val="135000"/>
              </a:schemeClr>
              <a:prstClr val="white"/>
            </a:duotone>
          </a:blip>
          <a:srcRect b="25000"/>
          <a:stretch/>
        </p:blipFill>
        <p:spPr>
          <a:xfrm>
            <a:off x="20" y="10"/>
            <a:ext cx="12191980" cy="6857990"/>
          </a:xfrm>
          <a:prstGeom prst="rect">
            <a:avLst/>
          </a:prstGeom>
        </p:spPr>
      </p:pic>
      <p:sp>
        <p:nvSpPr>
          <p:cNvPr id="3" name="Title 2">
            <a:extLst>
              <a:ext uri="{FF2B5EF4-FFF2-40B4-BE49-F238E27FC236}">
                <a16:creationId xmlns:a16="http://schemas.microsoft.com/office/drawing/2014/main" id="{B9179518-1FE4-8534-A051-F80D176792BE}"/>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a:t>Connecting Mongodb and Databricks</a:t>
            </a:r>
          </a:p>
        </p:txBody>
      </p:sp>
      <p:graphicFrame>
        <p:nvGraphicFramePr>
          <p:cNvPr id="4" name="Diagram 3">
            <a:extLst>
              <a:ext uri="{FF2B5EF4-FFF2-40B4-BE49-F238E27FC236}">
                <a16:creationId xmlns:a16="http://schemas.microsoft.com/office/drawing/2014/main" id="{C20A7083-AC57-58EE-954F-7D54E81651CD}"/>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899E770-51D9-DAC9-485A-30B0B024C4B6}"/>
                  </a:ext>
                </a:extLst>
              </p14:cNvPr>
              <p14:cNvContentPartPr/>
              <p14:nvPr/>
            </p14:nvContentPartPr>
            <p14:xfrm>
              <a:off x="12546425" y="4185524"/>
              <a:ext cx="360" cy="360"/>
            </p14:xfrm>
          </p:contentPart>
        </mc:Choice>
        <mc:Fallback xmlns="">
          <p:pic>
            <p:nvPicPr>
              <p:cNvPr id="5" name="Ink 4">
                <a:extLst>
                  <a:ext uri="{FF2B5EF4-FFF2-40B4-BE49-F238E27FC236}">
                    <a16:creationId xmlns:a16="http://schemas.microsoft.com/office/drawing/2014/main" id="{4899E770-51D9-DAC9-485A-30B0B024C4B6}"/>
                  </a:ext>
                </a:extLst>
              </p:cNvPr>
              <p:cNvPicPr/>
              <p:nvPr/>
            </p:nvPicPr>
            <p:blipFill>
              <a:blip r:embed="rId9"/>
              <a:stretch>
                <a:fillRect/>
              </a:stretch>
            </p:blipFill>
            <p:spPr>
              <a:xfrm>
                <a:off x="12537425" y="41765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473BD2B6-AEE5-E973-2DA0-508ACD517F5A}"/>
                  </a:ext>
                </a:extLst>
              </p14:cNvPr>
              <p14:cNvContentPartPr/>
              <p14:nvPr/>
            </p14:nvContentPartPr>
            <p14:xfrm>
              <a:off x="12479825" y="4324484"/>
              <a:ext cx="27360" cy="9000"/>
            </p14:xfrm>
          </p:contentPart>
        </mc:Choice>
        <mc:Fallback xmlns="">
          <p:pic>
            <p:nvPicPr>
              <p:cNvPr id="7" name="Ink 6">
                <a:extLst>
                  <a:ext uri="{FF2B5EF4-FFF2-40B4-BE49-F238E27FC236}">
                    <a16:creationId xmlns:a16="http://schemas.microsoft.com/office/drawing/2014/main" id="{473BD2B6-AEE5-E973-2DA0-508ACD517F5A}"/>
                  </a:ext>
                </a:extLst>
              </p:cNvPr>
              <p:cNvPicPr/>
              <p:nvPr/>
            </p:nvPicPr>
            <p:blipFill>
              <a:blip r:embed="rId11"/>
              <a:stretch>
                <a:fillRect/>
              </a:stretch>
            </p:blipFill>
            <p:spPr>
              <a:xfrm>
                <a:off x="12470705" y="4315484"/>
                <a:ext cx="45235" cy="26640"/>
              </a:xfrm>
              <a:prstGeom prst="rect">
                <a:avLst/>
              </a:prstGeom>
            </p:spPr>
          </p:pic>
        </mc:Fallback>
      </mc:AlternateContent>
    </p:spTree>
    <p:extLst>
      <p:ext uri="{BB962C8B-B14F-4D97-AF65-F5344CB8AC3E}">
        <p14:creationId xmlns:p14="http://schemas.microsoft.com/office/powerpoint/2010/main" val="184035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E1115E3-32C2-A8E8-233B-DE5A3D74F44E}"/>
              </a:ext>
            </a:extLst>
          </p:cNvPr>
          <p:cNvSpPr>
            <a:spLocks noGrp="1"/>
          </p:cNvSpPr>
          <p:nvPr>
            <p:ph type="subTitle" idx="1"/>
          </p:nvPr>
        </p:nvSpPr>
        <p:spPr/>
        <p:txBody>
          <a:bodyPr/>
          <a:lstStyle/>
          <a:p>
            <a:pPr marL="0" indent="0"/>
            <a:r>
              <a:rPr lang="en-US" b="1" i="1">
                <a:ea typeface="Calibri" panose="020F0502020204030204"/>
                <a:cs typeface="Calibri" panose="020F0502020204030204"/>
              </a:rPr>
              <a:t>Feature engineering steps:</a:t>
            </a:r>
          </a:p>
          <a:p>
            <a:pPr marL="285750" indent="-285750">
              <a:lnSpc>
                <a:spcPct val="200000"/>
              </a:lnSpc>
              <a:buChar char="•"/>
            </a:pPr>
            <a:r>
              <a:rPr lang="en-US">
                <a:ea typeface="Calibri" panose="020F0502020204030204"/>
                <a:cs typeface="Calibri" panose="020F0502020204030204"/>
              </a:rPr>
              <a:t>Load the data from </a:t>
            </a:r>
            <a:r>
              <a:rPr lang="en-US" err="1">
                <a:ea typeface="Calibri" panose="020F0502020204030204"/>
                <a:cs typeface="Calibri" panose="020F0502020204030204"/>
              </a:rPr>
              <a:t>Mongodb</a:t>
            </a:r>
            <a:r>
              <a:rPr lang="en-US">
                <a:ea typeface="Calibri" panose="020F0502020204030204"/>
                <a:cs typeface="Calibri" panose="020F0502020204030204"/>
              </a:rPr>
              <a:t> by connecting with the database and cluster using </a:t>
            </a:r>
            <a:r>
              <a:rPr lang="en-US" err="1">
                <a:ea typeface="Calibri" panose="020F0502020204030204"/>
                <a:cs typeface="Calibri" panose="020F0502020204030204"/>
              </a:rPr>
              <a:t>pyspark</a:t>
            </a:r>
            <a:r>
              <a:rPr lang="en-US">
                <a:ea typeface="Calibri" panose="020F0502020204030204"/>
                <a:cs typeface="Calibri" panose="020F0502020204030204"/>
              </a:rPr>
              <a:t>.</a:t>
            </a:r>
          </a:p>
          <a:p>
            <a:pPr marL="285750" indent="-285750">
              <a:lnSpc>
                <a:spcPct val="200000"/>
              </a:lnSpc>
              <a:buChar char="•"/>
            </a:pPr>
            <a:r>
              <a:rPr lang="en-US">
                <a:ea typeface="Calibri" panose="020F0502020204030204"/>
                <a:cs typeface="Calibri" panose="020F0502020204030204"/>
              </a:rPr>
              <a:t>Clean the data for fitting it to the further steps (replace certain columns with means and modes etc.).</a:t>
            </a:r>
          </a:p>
          <a:p>
            <a:pPr marL="285750" indent="-285750">
              <a:lnSpc>
                <a:spcPct val="200000"/>
              </a:lnSpc>
              <a:buChar char="•"/>
            </a:pPr>
            <a:r>
              <a:rPr lang="en-US">
                <a:ea typeface="Calibri" panose="020F0502020204030204"/>
                <a:cs typeface="Calibri" panose="020F0502020204030204"/>
              </a:rPr>
              <a:t>Split the data into training set and test set.</a:t>
            </a:r>
          </a:p>
          <a:p>
            <a:pPr marL="285750" indent="-285750">
              <a:lnSpc>
                <a:spcPct val="200000"/>
              </a:lnSpc>
              <a:buChar char="•"/>
            </a:pPr>
            <a:r>
              <a:rPr lang="en-US">
                <a:ea typeface="Calibri" panose="020F0502020204030204"/>
                <a:cs typeface="Calibri" panose="020F0502020204030204"/>
              </a:rPr>
              <a:t>Use string indexer to and one hot encoder functions.</a:t>
            </a:r>
          </a:p>
          <a:p>
            <a:pPr marL="285750" indent="-285750">
              <a:lnSpc>
                <a:spcPct val="200000"/>
              </a:lnSpc>
              <a:buChar char="•"/>
            </a:pPr>
            <a:r>
              <a:rPr lang="en-US">
                <a:ea typeface="Calibri" panose="020F0502020204030204"/>
                <a:cs typeface="Calibri" panose="020F0502020204030204"/>
              </a:rPr>
              <a:t>Then new columns with indexes for the categorical columns are created </a:t>
            </a:r>
          </a:p>
          <a:p>
            <a:pPr marL="285750" indent="-285750">
              <a:lnSpc>
                <a:spcPct val="200000"/>
              </a:lnSpc>
              <a:buChar char="•"/>
            </a:pPr>
            <a:r>
              <a:rPr lang="en-US">
                <a:ea typeface="Calibri" panose="020F0502020204030204"/>
                <a:cs typeface="Calibri" panose="020F0502020204030204"/>
              </a:rPr>
              <a:t>Visualize the original columns against index columns to analyze which categories of each column appear frequently in the data.</a:t>
            </a:r>
          </a:p>
          <a:p>
            <a:pPr marL="285750" indent="-285750">
              <a:lnSpc>
                <a:spcPct val="200000"/>
              </a:lnSpc>
              <a:buChar char="•"/>
            </a:pPr>
            <a:r>
              <a:rPr lang="en-US">
                <a:ea typeface="Calibri" panose="020F0502020204030204"/>
                <a:cs typeface="Calibri" panose="020F0502020204030204"/>
              </a:rPr>
              <a:t>Build pipeline using the string indexer, encoder and vector assembler and use this pipeline to build machine learning models.</a:t>
            </a:r>
          </a:p>
          <a:p>
            <a:pPr marL="285750" indent="-285750">
              <a:buChar char="•"/>
            </a:pPr>
            <a:endParaRPr lang="en-US">
              <a:ea typeface="Calibri" panose="020F0502020204030204"/>
              <a:cs typeface="Calibri" panose="020F0502020204030204"/>
            </a:endParaRPr>
          </a:p>
        </p:txBody>
      </p:sp>
      <p:sp>
        <p:nvSpPr>
          <p:cNvPr id="3" name="Title 2">
            <a:extLst>
              <a:ext uri="{FF2B5EF4-FFF2-40B4-BE49-F238E27FC236}">
                <a16:creationId xmlns:a16="http://schemas.microsoft.com/office/drawing/2014/main" id="{FDFD1156-0EDB-4FFA-4607-4E8783E0F01D}"/>
              </a:ext>
            </a:extLst>
          </p:cNvPr>
          <p:cNvSpPr>
            <a:spLocks noGrp="1"/>
          </p:cNvSpPr>
          <p:nvPr>
            <p:ph type="title"/>
          </p:nvPr>
        </p:nvSpPr>
        <p:spPr/>
        <p:txBody>
          <a:bodyPr/>
          <a:lstStyle/>
          <a:p>
            <a:r>
              <a:rPr lang="en-US">
                <a:ea typeface="Calibri Light"/>
                <a:cs typeface="Calibri Light"/>
              </a:rPr>
              <a:t>Feature Engineering </a:t>
            </a:r>
            <a:endParaRPr lang="en-US"/>
          </a:p>
        </p:txBody>
      </p:sp>
    </p:spTree>
    <p:extLst>
      <p:ext uri="{BB962C8B-B14F-4D97-AF65-F5344CB8AC3E}">
        <p14:creationId xmlns:p14="http://schemas.microsoft.com/office/powerpoint/2010/main" val="261436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0D765-2535-4EDC-820B-90C90D9E7040}"/>
              </a:ext>
            </a:extLst>
          </p:cNvPr>
          <p:cNvSpPr>
            <a:spLocks noGrp="1"/>
          </p:cNvSpPr>
          <p:nvPr>
            <p:ph type="title"/>
          </p:nvPr>
        </p:nvSpPr>
        <p:spPr>
          <a:xfrm>
            <a:off x="788840" y="398410"/>
            <a:ext cx="10272000" cy="943600"/>
          </a:xfrm>
        </p:spPr>
        <p:txBody>
          <a:bodyPr/>
          <a:lstStyle/>
          <a:p>
            <a:r>
              <a:rPr lang="en-US">
                <a:ea typeface="Calibri Light"/>
                <a:cs typeface="Calibri Light"/>
              </a:rPr>
              <a:t>Feature Engineering Outputs</a:t>
            </a:r>
            <a:endParaRPr lang="en-US"/>
          </a:p>
        </p:txBody>
      </p:sp>
      <p:pic>
        <p:nvPicPr>
          <p:cNvPr id="4" name="Picture 3" descr="A graph of injury&#10;&#10;Description automatically generated">
            <a:extLst>
              <a:ext uri="{FF2B5EF4-FFF2-40B4-BE49-F238E27FC236}">
                <a16:creationId xmlns:a16="http://schemas.microsoft.com/office/drawing/2014/main" id="{F3076220-27AD-7C02-2928-5933F9A7FFF1}"/>
              </a:ext>
            </a:extLst>
          </p:cNvPr>
          <p:cNvPicPr>
            <a:picLocks noChangeAspect="1"/>
          </p:cNvPicPr>
          <p:nvPr/>
        </p:nvPicPr>
        <p:blipFill>
          <a:blip r:embed="rId2"/>
          <a:stretch>
            <a:fillRect/>
          </a:stretch>
        </p:blipFill>
        <p:spPr>
          <a:xfrm>
            <a:off x="652933" y="1351198"/>
            <a:ext cx="4837173" cy="2528123"/>
          </a:xfrm>
          <a:prstGeom prst="rect">
            <a:avLst/>
          </a:prstGeom>
        </p:spPr>
      </p:pic>
      <p:pic>
        <p:nvPicPr>
          <p:cNvPr id="6" name="Picture 5" descr="A graph with text on it&#10;&#10;Description automatically generated">
            <a:extLst>
              <a:ext uri="{FF2B5EF4-FFF2-40B4-BE49-F238E27FC236}">
                <a16:creationId xmlns:a16="http://schemas.microsoft.com/office/drawing/2014/main" id="{00DB6ACE-188F-FB90-DF39-C24C7290F558}"/>
              </a:ext>
            </a:extLst>
          </p:cNvPr>
          <p:cNvPicPr>
            <a:picLocks noChangeAspect="1"/>
          </p:cNvPicPr>
          <p:nvPr/>
        </p:nvPicPr>
        <p:blipFill rotWithShape="1">
          <a:blip r:embed="rId3"/>
          <a:srcRect l="311" r="1714" b="401"/>
          <a:stretch/>
        </p:blipFill>
        <p:spPr>
          <a:xfrm>
            <a:off x="656605" y="3647604"/>
            <a:ext cx="4845093" cy="2637820"/>
          </a:xfrm>
          <a:prstGeom prst="rect">
            <a:avLst/>
          </a:prstGeom>
        </p:spPr>
      </p:pic>
      <p:pic>
        <p:nvPicPr>
          <p:cNvPr id="7" name="Picture 6" descr="A graph with different colored triangles&#10;&#10;Description automatically generated">
            <a:extLst>
              <a:ext uri="{FF2B5EF4-FFF2-40B4-BE49-F238E27FC236}">
                <a16:creationId xmlns:a16="http://schemas.microsoft.com/office/drawing/2014/main" id="{C54E577B-EA34-0A77-137A-A72B03A57E3A}"/>
              </a:ext>
            </a:extLst>
          </p:cNvPr>
          <p:cNvPicPr>
            <a:picLocks noChangeAspect="1"/>
          </p:cNvPicPr>
          <p:nvPr/>
        </p:nvPicPr>
        <p:blipFill>
          <a:blip r:embed="rId4"/>
          <a:stretch>
            <a:fillRect/>
          </a:stretch>
        </p:blipFill>
        <p:spPr>
          <a:xfrm>
            <a:off x="6088238" y="3874205"/>
            <a:ext cx="5114338" cy="2420999"/>
          </a:xfrm>
          <a:prstGeom prst="rect">
            <a:avLst/>
          </a:prstGeom>
        </p:spPr>
      </p:pic>
      <p:pic>
        <p:nvPicPr>
          <p:cNvPr id="8" name="Picture 7" descr="A graph with different colored lines&#10;&#10;Description automatically generated">
            <a:extLst>
              <a:ext uri="{FF2B5EF4-FFF2-40B4-BE49-F238E27FC236}">
                <a16:creationId xmlns:a16="http://schemas.microsoft.com/office/drawing/2014/main" id="{B280421F-1B2A-2C9E-D2C9-AC6EB2EA1F10}"/>
              </a:ext>
            </a:extLst>
          </p:cNvPr>
          <p:cNvPicPr>
            <a:picLocks noChangeAspect="1"/>
          </p:cNvPicPr>
          <p:nvPr/>
        </p:nvPicPr>
        <p:blipFill>
          <a:blip r:embed="rId5"/>
          <a:stretch>
            <a:fillRect/>
          </a:stretch>
        </p:blipFill>
        <p:spPr>
          <a:xfrm>
            <a:off x="6090001" y="1344201"/>
            <a:ext cx="5110810" cy="2306932"/>
          </a:xfrm>
          <a:prstGeom prst="rect">
            <a:avLst/>
          </a:prstGeom>
        </p:spPr>
      </p:pic>
    </p:spTree>
    <p:extLst>
      <p:ext uri="{BB962C8B-B14F-4D97-AF65-F5344CB8AC3E}">
        <p14:creationId xmlns:p14="http://schemas.microsoft.com/office/powerpoint/2010/main" val="42091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spcBef>
                <a:spcPct val="0"/>
              </a:spcBef>
            </a:pPr>
            <a:r>
              <a:rPr lang="en-US" sz="54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1113809" y="953037"/>
            <a:ext cx="4036333" cy="1709849"/>
          </a:xfrm>
        </p:spPr>
        <p:txBody>
          <a:bodyPr vert="horz" lIns="91440" tIns="45720" rIns="91440" bIns="45720" rtlCol="0" anchor="b">
            <a:normAutofit/>
          </a:bodyPr>
          <a:lstStyle/>
          <a:p>
            <a:pPr marL="0" indent="0">
              <a:lnSpc>
                <a:spcPct val="90000"/>
              </a:lnSpc>
              <a:spcBef>
                <a:spcPts val="1000"/>
              </a:spcBef>
            </a:pPr>
            <a:r>
              <a:rPr lang="en-US" sz="2000" b="1" kern="1200">
                <a:solidFill>
                  <a:schemeClr val="tx1"/>
                </a:solidFill>
                <a:latin typeface="+mn-lt"/>
                <a:ea typeface="+mn-ea"/>
                <a:cs typeface="+mn-cs"/>
              </a:rPr>
              <a:t>Decision Tree</a:t>
            </a:r>
          </a:p>
          <a:p>
            <a:pPr marL="0" indent="0">
              <a:lnSpc>
                <a:spcPct val="90000"/>
              </a:lnSpc>
              <a:spcBef>
                <a:spcPts val="1000"/>
              </a:spcBef>
            </a:pPr>
            <a:endParaRPr lang="en-US" sz="2000" b="1" kern="1200">
              <a:solidFill>
                <a:schemeClr val="tx1"/>
              </a:solidFill>
              <a:latin typeface="+mn-lt"/>
              <a:ea typeface="+mn-ea"/>
              <a:cs typeface="+mn-cs"/>
            </a:endParaRPr>
          </a:p>
          <a:p>
            <a:pPr marL="0" indent="0">
              <a:lnSpc>
                <a:spcPct val="90000"/>
              </a:lnSpc>
              <a:spcBef>
                <a:spcPts val="1000"/>
              </a:spcBef>
            </a:pPr>
            <a:endParaRPr lang="en-US" sz="2000" b="1" kern="1200">
              <a:solidFill>
                <a:schemeClr val="tx1"/>
              </a:solidFill>
              <a:latin typeface="+mn-lt"/>
              <a:ea typeface="+mn-ea"/>
              <a:cs typeface="+mn-cs"/>
            </a:endParaRP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squares with numbers and a bar chart&#10;&#10;Description automatically generated">
            <a:extLst>
              <a:ext uri="{FF2B5EF4-FFF2-40B4-BE49-F238E27FC236}">
                <a16:creationId xmlns:a16="http://schemas.microsoft.com/office/drawing/2014/main" id="{470B0CE5-5B82-D2F2-92AC-A8C08DC70061}"/>
              </a:ext>
            </a:extLst>
          </p:cNvPr>
          <p:cNvPicPr>
            <a:picLocks noChangeAspect="1"/>
          </p:cNvPicPr>
          <p:nvPr/>
        </p:nvPicPr>
        <p:blipFill>
          <a:blip r:embed="rId2"/>
          <a:stretch>
            <a:fillRect/>
          </a:stretch>
        </p:blipFill>
        <p:spPr>
          <a:xfrm>
            <a:off x="5922492" y="1046823"/>
            <a:ext cx="5536001" cy="4705600"/>
          </a:xfrm>
          <a:prstGeom prst="rect">
            <a:avLst/>
          </a:prstGeom>
        </p:spPr>
      </p:pic>
    </p:spTree>
    <p:extLst>
      <p:ext uri="{BB962C8B-B14F-4D97-AF65-F5344CB8AC3E}">
        <p14:creationId xmlns:p14="http://schemas.microsoft.com/office/powerpoint/2010/main" val="28813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a:spcBef>
                <a:spcPct val="0"/>
              </a:spcBef>
            </a:pPr>
            <a:r>
              <a:rPr lang="en-US" sz="3700"/>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9267908" y="5086350"/>
            <a:ext cx="2446465" cy="1178298"/>
          </a:xfrm>
        </p:spPr>
        <p:txBody>
          <a:bodyPr vert="horz" lIns="91440" tIns="45720" rIns="91440" bIns="45720" rtlCol="0">
            <a:normAutofit/>
          </a:bodyPr>
          <a:lstStyle/>
          <a:p>
            <a:pPr marL="0" indent="0">
              <a:lnSpc>
                <a:spcPct val="90000"/>
              </a:lnSpc>
              <a:spcBef>
                <a:spcPts val="1000"/>
              </a:spcBef>
            </a:pPr>
            <a:r>
              <a:rPr lang="en-US" b="1"/>
              <a:t>Decision Tree</a:t>
            </a:r>
          </a:p>
          <a:p>
            <a:pPr marL="0" indent="0">
              <a:lnSpc>
                <a:spcPct val="90000"/>
              </a:lnSpc>
              <a:spcBef>
                <a:spcPts val="1000"/>
              </a:spcBef>
            </a:pPr>
            <a:endParaRPr lang="en-US" b="1"/>
          </a:p>
          <a:p>
            <a:pPr marL="0" indent="0">
              <a:lnSpc>
                <a:spcPct val="90000"/>
              </a:lnSpc>
              <a:spcBef>
                <a:spcPts val="1000"/>
              </a:spcBef>
            </a:pPr>
            <a:endParaRPr lang="en-US" b="1"/>
          </a:p>
        </p:txBody>
      </p:sp>
      <p:sp>
        <p:nvSpPr>
          <p:cNvPr id="39" name="Rectangle 3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blue and white text&#10;&#10;Description automatically generated">
            <a:extLst>
              <a:ext uri="{FF2B5EF4-FFF2-40B4-BE49-F238E27FC236}">
                <a16:creationId xmlns:a16="http://schemas.microsoft.com/office/drawing/2014/main" id="{05B35F15-0C5E-17C0-B52A-5F3C8FB0AF17}"/>
              </a:ext>
            </a:extLst>
          </p:cNvPr>
          <p:cNvPicPr>
            <a:picLocks noChangeAspect="1"/>
          </p:cNvPicPr>
          <p:nvPr/>
        </p:nvPicPr>
        <p:blipFill rotWithShape="1">
          <a:blip r:embed="rId2"/>
          <a:srcRect r="7" b="2"/>
          <a:stretch/>
        </p:blipFill>
        <p:spPr>
          <a:xfrm>
            <a:off x="545238" y="858525"/>
            <a:ext cx="7608304" cy="5211906"/>
          </a:xfrm>
          <a:prstGeom prst="rect">
            <a:avLst/>
          </a:prstGeom>
        </p:spPr>
      </p:pic>
      <p:sp>
        <p:nvSpPr>
          <p:cNvPr id="43" name="Rectangle 4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43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spcBef>
                <a:spcPct val="0"/>
              </a:spcBef>
            </a:pPr>
            <a:r>
              <a:rPr lang="en-US" sz="54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1113809" y="953037"/>
            <a:ext cx="4036333" cy="1709849"/>
          </a:xfrm>
        </p:spPr>
        <p:txBody>
          <a:bodyPr vert="horz" lIns="91440" tIns="45720" rIns="91440" bIns="45720" rtlCol="0" anchor="b">
            <a:normAutofit/>
          </a:bodyPr>
          <a:lstStyle/>
          <a:p>
            <a:pPr marL="0" indent="0">
              <a:lnSpc>
                <a:spcPct val="90000"/>
              </a:lnSpc>
              <a:spcBef>
                <a:spcPts val="1000"/>
              </a:spcBef>
            </a:pPr>
            <a:r>
              <a:rPr lang="en-US" sz="2000" b="1" kern="1200">
                <a:solidFill>
                  <a:schemeClr val="tx1"/>
                </a:solidFill>
                <a:latin typeface="+mn-lt"/>
                <a:ea typeface="+mn-ea"/>
                <a:cs typeface="+mn-cs"/>
              </a:rPr>
              <a:t>Logistic Regression</a:t>
            </a:r>
          </a:p>
          <a:p>
            <a:pPr marL="0" indent="0">
              <a:lnSpc>
                <a:spcPct val="90000"/>
              </a:lnSpc>
              <a:spcBef>
                <a:spcPts val="1000"/>
              </a:spcBef>
            </a:pPr>
            <a:endParaRPr lang="en-US" sz="2000" b="1" kern="1200">
              <a:solidFill>
                <a:schemeClr val="tx1"/>
              </a:solidFill>
              <a:latin typeface="+mn-lt"/>
              <a:ea typeface="+mn-ea"/>
              <a:cs typeface="+mn-cs"/>
            </a:endParaRPr>
          </a:p>
          <a:p>
            <a:pPr marL="0" indent="0">
              <a:lnSpc>
                <a:spcPct val="90000"/>
              </a:lnSpc>
              <a:spcBef>
                <a:spcPts val="1000"/>
              </a:spcBef>
            </a:pPr>
            <a:endParaRPr lang="en-US" sz="2000" b="1" kern="1200">
              <a:solidFill>
                <a:schemeClr val="tx1"/>
              </a:solidFill>
              <a:latin typeface="+mn-lt"/>
              <a:ea typeface="+mn-ea"/>
              <a:cs typeface="+mn-cs"/>
            </a:endParaRP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graph&#10;&#10;Description automatically generated">
            <a:extLst>
              <a:ext uri="{FF2B5EF4-FFF2-40B4-BE49-F238E27FC236}">
                <a16:creationId xmlns:a16="http://schemas.microsoft.com/office/drawing/2014/main" id="{8FA4F1DE-568A-23EC-C9E9-891809C2F622}"/>
              </a:ext>
            </a:extLst>
          </p:cNvPr>
          <p:cNvPicPr>
            <a:picLocks noChangeAspect="1"/>
          </p:cNvPicPr>
          <p:nvPr/>
        </p:nvPicPr>
        <p:blipFill>
          <a:blip r:embed="rId2"/>
          <a:stretch>
            <a:fillRect/>
          </a:stretch>
        </p:blipFill>
        <p:spPr>
          <a:xfrm>
            <a:off x="5922492" y="991463"/>
            <a:ext cx="5536001" cy="4816321"/>
          </a:xfrm>
          <a:prstGeom prst="rect">
            <a:avLst/>
          </a:prstGeom>
        </p:spPr>
      </p:pic>
    </p:spTree>
    <p:extLst>
      <p:ext uri="{BB962C8B-B14F-4D97-AF65-F5344CB8AC3E}">
        <p14:creationId xmlns:p14="http://schemas.microsoft.com/office/powerpoint/2010/main" val="53716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866170D-E8AD-88DC-8F73-06796DC54D64}"/>
              </a:ext>
            </a:extLst>
          </p:cNvPr>
          <p:cNvSpPr>
            <a:spLocks noGrp="1"/>
          </p:cNvSpPr>
          <p:nvPr>
            <p:ph type="title"/>
          </p:nvPr>
        </p:nvSpPr>
        <p:spPr>
          <a:xfrm>
            <a:off x="1282963" y="1238080"/>
            <a:ext cx="9849751" cy="1349671"/>
          </a:xfrm>
        </p:spPr>
        <p:txBody>
          <a:bodyPr vert="horz" lIns="91440" tIns="45720" rIns="91440" bIns="45720" rtlCol="0" anchor="b">
            <a:normAutofit/>
          </a:bodyPr>
          <a:lstStyle/>
          <a:p>
            <a:pPr>
              <a:spcBef>
                <a:spcPct val="0"/>
              </a:spcBef>
            </a:pPr>
            <a:r>
              <a:rPr lang="en-US" sz="5400" kern="1200">
                <a:solidFill>
                  <a:schemeClr val="tx1"/>
                </a:solidFill>
                <a:latin typeface="+mj-lt"/>
                <a:ea typeface="+mj-ea"/>
                <a:cs typeface="+mj-cs"/>
              </a:rPr>
              <a:t>Objective</a:t>
            </a:r>
          </a:p>
        </p:txBody>
      </p:sp>
      <p:sp>
        <p:nvSpPr>
          <p:cNvPr id="2" name="Subtitle 1">
            <a:extLst>
              <a:ext uri="{FF2B5EF4-FFF2-40B4-BE49-F238E27FC236}">
                <a16:creationId xmlns:a16="http://schemas.microsoft.com/office/drawing/2014/main" id="{7EE34E8A-E8DE-F71D-6421-D99FE372EDF0}"/>
              </a:ext>
            </a:extLst>
          </p:cNvPr>
          <p:cNvSpPr>
            <a:spLocks noGrp="1"/>
          </p:cNvSpPr>
          <p:nvPr>
            <p:ph type="subTitle" idx="1"/>
          </p:nvPr>
        </p:nvSpPr>
        <p:spPr>
          <a:xfrm>
            <a:off x="1289304" y="2902913"/>
            <a:ext cx="9849751" cy="3032168"/>
          </a:xfrm>
        </p:spPr>
        <p:txBody>
          <a:bodyPr vert="horz" lIns="91440" tIns="45720" rIns="91440" bIns="45720" rtlCol="0" anchor="ctr">
            <a:normAutofit/>
          </a:bodyPr>
          <a:lstStyle/>
          <a:p>
            <a:pPr marL="0">
              <a:lnSpc>
                <a:spcPct val="90000"/>
              </a:lnSpc>
              <a:spcAft>
                <a:spcPts val="600"/>
              </a:spcAft>
              <a:buFont typeface="Arial" panose="020B0604020202020204" pitchFamily="34" charset="0"/>
              <a:buChar char="•"/>
            </a:pPr>
            <a:r>
              <a:rPr lang="en-US" sz="1900" b="1"/>
              <a:t>Main Objective:</a:t>
            </a:r>
            <a:endParaRPr lang="en-US" sz="1900"/>
          </a:p>
          <a:p>
            <a:pPr marL="285750">
              <a:lnSpc>
                <a:spcPct val="90000"/>
              </a:lnSpc>
              <a:spcAft>
                <a:spcPts val="600"/>
              </a:spcAft>
              <a:buFont typeface="Arial" panose="020B0604020202020204" pitchFamily="34" charset="0"/>
              <a:buChar char="•"/>
            </a:pPr>
            <a:r>
              <a:rPr lang="en-US" sz="1900"/>
              <a:t>Focus on key features integral to understand car crashes in Montgomery County.</a:t>
            </a:r>
          </a:p>
          <a:p>
            <a:pPr marL="285750">
              <a:lnSpc>
                <a:spcPct val="90000"/>
              </a:lnSpc>
              <a:spcAft>
                <a:spcPts val="600"/>
              </a:spcAft>
              <a:buFont typeface="Arial" panose="020B0604020202020204" pitchFamily="34" charset="0"/>
              <a:buChar char="•"/>
            </a:pPr>
            <a:r>
              <a:rPr lang="en-US" sz="1900"/>
              <a:t>Develop a predictive model to identify primary factors contributing to driver-at-fault incidents.</a:t>
            </a:r>
          </a:p>
          <a:p>
            <a:pPr>
              <a:lnSpc>
                <a:spcPct val="90000"/>
              </a:lnSpc>
              <a:spcAft>
                <a:spcPts val="600"/>
              </a:spcAft>
              <a:buFont typeface="Arial" panose="020B0604020202020204" pitchFamily="34" charset="0"/>
              <a:buChar char="•"/>
            </a:pPr>
            <a:endParaRPr lang="en-US" sz="1900"/>
          </a:p>
          <a:p>
            <a:pPr>
              <a:lnSpc>
                <a:spcPct val="90000"/>
              </a:lnSpc>
              <a:spcAft>
                <a:spcPts val="600"/>
              </a:spcAft>
              <a:buFont typeface="Arial" panose="020B0604020202020204" pitchFamily="34" charset="0"/>
              <a:buChar char="•"/>
            </a:pPr>
            <a:endParaRPr lang="en-US" sz="1900"/>
          </a:p>
          <a:p>
            <a:pPr marL="0">
              <a:lnSpc>
                <a:spcPct val="90000"/>
              </a:lnSpc>
              <a:spcAft>
                <a:spcPts val="600"/>
              </a:spcAft>
              <a:buFont typeface="Arial" panose="020B0604020202020204" pitchFamily="34" charset="0"/>
              <a:buChar char="•"/>
            </a:pPr>
            <a:r>
              <a:rPr lang="en-US" sz="1900" b="1"/>
              <a:t>Best Outcome:</a:t>
            </a:r>
            <a:endParaRPr lang="en-US" sz="1900"/>
          </a:p>
          <a:p>
            <a:pPr marL="285750">
              <a:lnSpc>
                <a:spcPct val="90000"/>
              </a:lnSpc>
              <a:spcAft>
                <a:spcPts val="600"/>
              </a:spcAft>
              <a:buFont typeface="Arial" panose="020B0604020202020204" pitchFamily="34" charset="0"/>
              <a:buChar char="•"/>
            </a:pPr>
            <a:r>
              <a:rPr lang="en-US" sz="1900"/>
              <a:t>Uncover insights into root causes of car crashes.</a:t>
            </a:r>
          </a:p>
          <a:p>
            <a:pPr marL="285750">
              <a:lnSpc>
                <a:spcPct val="90000"/>
              </a:lnSpc>
              <a:spcAft>
                <a:spcPts val="600"/>
              </a:spcAft>
              <a:buFont typeface="Arial" panose="020B0604020202020204" pitchFamily="34" charset="0"/>
              <a:buChar char="•"/>
            </a:pPr>
            <a:r>
              <a:rPr lang="en-US" sz="1900"/>
              <a:t>Enable targeted interventions and preventive measures for road safety enhancement.</a:t>
            </a:r>
          </a:p>
          <a:p>
            <a:pPr>
              <a:lnSpc>
                <a:spcPct val="90000"/>
              </a:lnSpc>
              <a:spcAft>
                <a:spcPts val="600"/>
              </a:spcAft>
              <a:buFont typeface="Arial" panose="020B0604020202020204" pitchFamily="34" charset="0"/>
              <a:buChar char="•"/>
            </a:pPr>
            <a:endParaRPr lang="en-US" sz="1900"/>
          </a:p>
        </p:txBody>
      </p:sp>
    </p:spTree>
    <p:extLst>
      <p:ext uri="{BB962C8B-B14F-4D97-AF65-F5344CB8AC3E}">
        <p14:creationId xmlns:p14="http://schemas.microsoft.com/office/powerpoint/2010/main" val="312319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a:spcBef>
                <a:spcPct val="0"/>
              </a:spcBef>
            </a:pPr>
            <a:r>
              <a:rPr lang="en-US" sz="37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9267908" y="5086350"/>
            <a:ext cx="2446465" cy="1178298"/>
          </a:xfrm>
        </p:spPr>
        <p:txBody>
          <a:bodyPr vert="horz" lIns="91440" tIns="45720" rIns="91440" bIns="45720" rtlCol="0">
            <a:normAutofit/>
          </a:bodyPr>
          <a:lstStyle/>
          <a:p>
            <a:pPr marL="0" indent="0">
              <a:lnSpc>
                <a:spcPct val="90000"/>
              </a:lnSpc>
              <a:spcBef>
                <a:spcPts val="1000"/>
              </a:spcBef>
            </a:pPr>
            <a:r>
              <a:rPr lang="en-US" b="1" kern="1200">
                <a:solidFill>
                  <a:schemeClr val="tx1"/>
                </a:solidFill>
                <a:latin typeface="+mn-lt"/>
                <a:ea typeface="+mn-ea"/>
                <a:cs typeface="+mn-cs"/>
              </a:rPr>
              <a:t>Logistic Regression</a:t>
            </a:r>
          </a:p>
          <a:p>
            <a:pPr marL="0" indent="0">
              <a:lnSpc>
                <a:spcPct val="90000"/>
              </a:lnSpc>
              <a:spcBef>
                <a:spcPts val="1000"/>
              </a:spcBef>
            </a:pPr>
            <a:endParaRPr lang="en-US" b="1" kern="1200">
              <a:solidFill>
                <a:schemeClr val="tx1"/>
              </a:solidFill>
              <a:latin typeface="+mn-lt"/>
              <a:ea typeface="+mn-ea"/>
              <a:cs typeface="+mn-cs"/>
            </a:endParaRPr>
          </a:p>
          <a:p>
            <a:pPr marL="0" indent="0">
              <a:lnSpc>
                <a:spcPct val="90000"/>
              </a:lnSpc>
              <a:spcBef>
                <a:spcPts val="1000"/>
              </a:spcBef>
            </a:pPr>
            <a:endParaRPr lang="en-US" b="1" kern="120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93E94F-FD9E-C22C-27B6-FD37293501C6}"/>
              </a:ext>
            </a:extLst>
          </p:cNvPr>
          <p:cNvPicPr>
            <a:picLocks noChangeAspect="1"/>
          </p:cNvPicPr>
          <p:nvPr/>
        </p:nvPicPr>
        <p:blipFill>
          <a:blip r:embed="rId2"/>
          <a:stretch>
            <a:fillRect/>
          </a:stretch>
        </p:blipFill>
        <p:spPr>
          <a:xfrm>
            <a:off x="545238" y="868144"/>
            <a:ext cx="7608304" cy="5192667"/>
          </a:xfrm>
          <a:prstGeom prst="rect">
            <a:avLst/>
          </a:prstGeom>
        </p:spPr>
      </p:pic>
      <p:sp>
        <p:nvSpPr>
          <p:cNvPr id="29" name="Rectangle 2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73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spcBef>
                <a:spcPct val="0"/>
              </a:spcBef>
            </a:pPr>
            <a:r>
              <a:rPr lang="en-US" sz="54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1113809" y="953037"/>
            <a:ext cx="4036333" cy="1709849"/>
          </a:xfrm>
        </p:spPr>
        <p:txBody>
          <a:bodyPr vert="horz" lIns="91440" tIns="45720" rIns="91440" bIns="45720" rtlCol="0" anchor="b">
            <a:normAutofit/>
          </a:bodyPr>
          <a:lstStyle/>
          <a:p>
            <a:pPr marL="0" indent="0">
              <a:lnSpc>
                <a:spcPct val="90000"/>
              </a:lnSpc>
              <a:spcBef>
                <a:spcPts val="1000"/>
              </a:spcBef>
            </a:pPr>
            <a:r>
              <a:rPr lang="en-US" sz="2000" b="1">
                <a:ea typeface="Calibri"/>
                <a:cs typeface="Calibri"/>
              </a:rPr>
              <a:t>Random Forest</a:t>
            </a:r>
            <a:endParaRPr lang="en-US" sz="2000" b="1" kern="1200">
              <a:latin typeface="+mn-lt"/>
              <a:ea typeface="Calibri"/>
              <a:cs typeface="Calibri"/>
            </a:endParaRPr>
          </a:p>
          <a:p>
            <a:pPr marL="0" indent="0">
              <a:lnSpc>
                <a:spcPct val="90000"/>
              </a:lnSpc>
              <a:spcBef>
                <a:spcPts val="1000"/>
              </a:spcBef>
            </a:pPr>
            <a:endParaRPr lang="en-US" sz="2000" b="1" kern="1200">
              <a:solidFill>
                <a:schemeClr val="tx1"/>
              </a:solidFill>
              <a:latin typeface="+mn-lt"/>
              <a:ea typeface="+mn-ea"/>
              <a:cs typeface="+mn-cs"/>
            </a:endParaRPr>
          </a:p>
          <a:p>
            <a:pPr marL="0" indent="0">
              <a:lnSpc>
                <a:spcPct val="90000"/>
              </a:lnSpc>
              <a:spcBef>
                <a:spcPts val="1000"/>
              </a:spcBef>
            </a:pPr>
            <a:endParaRPr lang="en-US" sz="2000" b="1" kern="1200">
              <a:solidFill>
                <a:schemeClr val="tx1"/>
              </a:solidFill>
              <a:latin typeface="+mn-lt"/>
              <a:ea typeface="+mn-ea"/>
              <a:cs typeface="+mn-cs"/>
            </a:endParaRP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599D39-46F5-6119-6B59-BCC1292777BE}"/>
              </a:ext>
            </a:extLst>
          </p:cNvPr>
          <p:cNvPicPr>
            <a:picLocks noChangeAspect="1"/>
          </p:cNvPicPr>
          <p:nvPr/>
        </p:nvPicPr>
        <p:blipFill>
          <a:blip r:embed="rId2"/>
          <a:stretch>
            <a:fillRect/>
          </a:stretch>
        </p:blipFill>
        <p:spPr>
          <a:xfrm>
            <a:off x="5922492" y="1205984"/>
            <a:ext cx="5536001" cy="4387279"/>
          </a:xfrm>
          <a:prstGeom prst="rect">
            <a:avLst/>
          </a:prstGeom>
        </p:spPr>
      </p:pic>
    </p:spTree>
    <p:extLst>
      <p:ext uri="{BB962C8B-B14F-4D97-AF65-F5344CB8AC3E}">
        <p14:creationId xmlns:p14="http://schemas.microsoft.com/office/powerpoint/2010/main" val="387222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a:spcBef>
                <a:spcPct val="0"/>
              </a:spcBef>
            </a:pPr>
            <a:r>
              <a:rPr lang="en-US" sz="37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9267908" y="5086350"/>
            <a:ext cx="2446465" cy="1178298"/>
          </a:xfrm>
        </p:spPr>
        <p:txBody>
          <a:bodyPr vert="horz" lIns="91440" tIns="45720" rIns="91440" bIns="45720" rtlCol="0">
            <a:normAutofit/>
          </a:bodyPr>
          <a:lstStyle/>
          <a:p>
            <a:pPr marL="0" indent="0">
              <a:lnSpc>
                <a:spcPct val="90000"/>
              </a:lnSpc>
              <a:spcBef>
                <a:spcPts val="1000"/>
              </a:spcBef>
            </a:pPr>
            <a:r>
              <a:rPr lang="en-US" b="1" kern="1200">
                <a:solidFill>
                  <a:schemeClr val="tx1"/>
                </a:solidFill>
                <a:latin typeface="+mn-lt"/>
                <a:ea typeface="+mn-ea"/>
                <a:cs typeface="+mn-cs"/>
              </a:rPr>
              <a:t>Random Forest</a:t>
            </a:r>
          </a:p>
          <a:p>
            <a:pPr marL="0" indent="0">
              <a:lnSpc>
                <a:spcPct val="90000"/>
              </a:lnSpc>
              <a:spcBef>
                <a:spcPts val="1000"/>
              </a:spcBef>
            </a:pPr>
            <a:endParaRPr lang="en-US" b="1" kern="1200">
              <a:solidFill>
                <a:schemeClr val="tx1"/>
              </a:solidFill>
              <a:latin typeface="+mn-lt"/>
              <a:ea typeface="+mn-ea"/>
              <a:cs typeface="+mn-cs"/>
            </a:endParaRPr>
          </a:p>
          <a:p>
            <a:pPr marL="0" indent="0">
              <a:lnSpc>
                <a:spcPct val="90000"/>
              </a:lnSpc>
              <a:spcBef>
                <a:spcPts val="1000"/>
              </a:spcBef>
            </a:pPr>
            <a:endParaRPr lang="en-US" b="1" kern="1200">
              <a:solidFill>
                <a:schemeClr val="tx1"/>
              </a:solidFill>
              <a:latin typeface="+mn-lt"/>
              <a:ea typeface="+mn-ea"/>
              <a:cs typeface="+mn-cs"/>
            </a:endParaRPr>
          </a:p>
        </p:txBody>
      </p:sp>
      <p:sp>
        <p:nvSpPr>
          <p:cNvPr id="39" name="Rectangle 3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number of objects&#10;&#10;Description automatically generated">
            <a:extLst>
              <a:ext uri="{FF2B5EF4-FFF2-40B4-BE49-F238E27FC236}">
                <a16:creationId xmlns:a16="http://schemas.microsoft.com/office/drawing/2014/main" id="{8DD66EED-3C56-1F44-54CC-B27166C75A46}"/>
              </a:ext>
            </a:extLst>
          </p:cNvPr>
          <p:cNvPicPr>
            <a:picLocks noChangeAspect="1"/>
          </p:cNvPicPr>
          <p:nvPr/>
        </p:nvPicPr>
        <p:blipFill>
          <a:blip r:embed="rId2"/>
          <a:stretch>
            <a:fillRect/>
          </a:stretch>
        </p:blipFill>
        <p:spPr>
          <a:xfrm>
            <a:off x="545238" y="858634"/>
            <a:ext cx="7608304" cy="5211688"/>
          </a:xfrm>
          <a:prstGeom prst="rect">
            <a:avLst/>
          </a:prstGeom>
        </p:spPr>
      </p:pic>
      <p:sp>
        <p:nvSpPr>
          <p:cNvPr id="43" name="Rectangle 4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3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spcBef>
                <a:spcPct val="0"/>
              </a:spcBef>
            </a:pPr>
            <a:r>
              <a:rPr lang="en-US" sz="54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1113809" y="953037"/>
            <a:ext cx="4036333" cy="1709849"/>
          </a:xfrm>
        </p:spPr>
        <p:txBody>
          <a:bodyPr vert="horz" lIns="91440" tIns="45720" rIns="91440" bIns="45720" rtlCol="0" anchor="b">
            <a:normAutofit/>
          </a:bodyPr>
          <a:lstStyle/>
          <a:p>
            <a:endParaRPr lang="en-US" sz="2000" b="1">
              <a:ea typeface="+mn-lt"/>
              <a:cs typeface="+mn-lt"/>
            </a:endParaRPr>
          </a:p>
          <a:p>
            <a:endParaRPr lang="en-US" sz="2000" b="1">
              <a:ea typeface="+mn-lt"/>
              <a:cs typeface="+mn-lt"/>
            </a:endParaRPr>
          </a:p>
          <a:p>
            <a:r>
              <a:rPr lang="en-US" sz="2000" b="1">
                <a:ea typeface="+mn-lt"/>
                <a:cs typeface="+mn-lt"/>
              </a:rPr>
              <a:t>Gradient Boosting Classifier</a:t>
            </a:r>
            <a:endParaRPr lang="en-US" sz="2000" b="1">
              <a:ea typeface="Calibri"/>
              <a:cs typeface="Calibri"/>
            </a:endParaRPr>
          </a:p>
          <a:p>
            <a:pPr marL="0" indent="0">
              <a:lnSpc>
                <a:spcPct val="90000"/>
              </a:lnSpc>
              <a:spcBef>
                <a:spcPts val="1000"/>
              </a:spcBef>
            </a:pPr>
            <a:endParaRPr lang="en-US" sz="2000" b="1" kern="1200">
              <a:latin typeface="+mn-lt"/>
              <a:ea typeface="Calibri"/>
              <a:cs typeface="Calibri"/>
            </a:endParaRPr>
          </a:p>
          <a:p>
            <a:pPr marL="0" indent="0">
              <a:lnSpc>
                <a:spcPct val="90000"/>
              </a:lnSpc>
              <a:spcBef>
                <a:spcPts val="1000"/>
              </a:spcBef>
            </a:pPr>
            <a:endParaRPr lang="en-US" sz="2000" b="1" kern="1200">
              <a:solidFill>
                <a:schemeClr val="tx1"/>
              </a:solidFill>
              <a:latin typeface="+mn-lt"/>
              <a:ea typeface="Calibri"/>
              <a:cs typeface="Calibri"/>
            </a:endParaRP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8886C9-EC50-73BE-23A5-E1F638AD6C21}"/>
              </a:ext>
            </a:extLst>
          </p:cNvPr>
          <p:cNvPicPr>
            <a:picLocks noChangeAspect="1"/>
          </p:cNvPicPr>
          <p:nvPr/>
        </p:nvPicPr>
        <p:blipFill>
          <a:blip r:embed="rId2"/>
          <a:stretch>
            <a:fillRect/>
          </a:stretch>
        </p:blipFill>
        <p:spPr>
          <a:xfrm>
            <a:off x="5922492" y="1053743"/>
            <a:ext cx="5536001" cy="4691761"/>
          </a:xfrm>
          <a:prstGeom prst="rect">
            <a:avLst/>
          </a:prstGeom>
        </p:spPr>
      </p:pic>
    </p:spTree>
    <p:extLst>
      <p:ext uri="{BB962C8B-B14F-4D97-AF65-F5344CB8AC3E}">
        <p14:creationId xmlns:p14="http://schemas.microsoft.com/office/powerpoint/2010/main" val="347054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4FB761-A060-564C-FE31-5584AA0CF641}"/>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spcBef>
                <a:spcPct val="0"/>
              </a:spcBef>
            </a:pPr>
            <a:r>
              <a:rPr lang="en-US" sz="5400" kern="1200">
                <a:solidFill>
                  <a:schemeClr val="tx1"/>
                </a:solidFill>
                <a:latin typeface="+mj-lt"/>
                <a:ea typeface="+mj-ea"/>
                <a:cs typeface="+mj-cs"/>
              </a:rPr>
              <a:t>Model Evaluation</a:t>
            </a:r>
          </a:p>
        </p:txBody>
      </p:sp>
      <p:sp>
        <p:nvSpPr>
          <p:cNvPr id="2" name="Subtitle 1">
            <a:extLst>
              <a:ext uri="{FF2B5EF4-FFF2-40B4-BE49-F238E27FC236}">
                <a16:creationId xmlns:a16="http://schemas.microsoft.com/office/drawing/2014/main" id="{8D6C1376-D1DA-4643-5D4C-803DCE243CCE}"/>
              </a:ext>
            </a:extLst>
          </p:cNvPr>
          <p:cNvSpPr>
            <a:spLocks noGrp="1"/>
          </p:cNvSpPr>
          <p:nvPr>
            <p:ph type="subTitle" idx="1"/>
          </p:nvPr>
        </p:nvSpPr>
        <p:spPr>
          <a:xfrm>
            <a:off x="1113809" y="953037"/>
            <a:ext cx="4036333" cy="1709849"/>
          </a:xfrm>
        </p:spPr>
        <p:txBody>
          <a:bodyPr vert="horz" lIns="91440" tIns="45720" rIns="91440" bIns="45720" rtlCol="0" anchor="b">
            <a:normAutofit/>
          </a:bodyPr>
          <a:lstStyle/>
          <a:p>
            <a:endParaRPr lang="en-US" sz="2000" b="1">
              <a:ea typeface="+mn-lt"/>
              <a:cs typeface="+mn-lt"/>
            </a:endParaRPr>
          </a:p>
          <a:p>
            <a:endParaRPr lang="en-US" sz="2000" b="1">
              <a:ea typeface="+mn-lt"/>
              <a:cs typeface="+mn-lt"/>
            </a:endParaRPr>
          </a:p>
          <a:p>
            <a:r>
              <a:rPr lang="en-US" sz="2000" b="1">
                <a:ea typeface="+mn-lt"/>
                <a:cs typeface="+mn-lt"/>
              </a:rPr>
              <a:t>Gradient Boosting Classifier</a:t>
            </a:r>
            <a:endParaRPr lang="en-US" sz="2000" b="1">
              <a:ea typeface="Calibri"/>
              <a:cs typeface="Calibri"/>
            </a:endParaRPr>
          </a:p>
          <a:p>
            <a:pPr marL="0" indent="0">
              <a:lnSpc>
                <a:spcPct val="90000"/>
              </a:lnSpc>
              <a:spcBef>
                <a:spcPts val="1000"/>
              </a:spcBef>
            </a:pPr>
            <a:endParaRPr lang="en-US" sz="2000" b="1" kern="1200">
              <a:latin typeface="+mn-lt"/>
              <a:ea typeface="Calibri"/>
              <a:cs typeface="Calibri"/>
            </a:endParaRPr>
          </a:p>
          <a:p>
            <a:pPr marL="0" indent="0">
              <a:lnSpc>
                <a:spcPct val="90000"/>
              </a:lnSpc>
              <a:spcBef>
                <a:spcPts val="1000"/>
              </a:spcBef>
            </a:pPr>
            <a:endParaRPr lang="en-US" sz="2000" b="1" kern="1200">
              <a:solidFill>
                <a:schemeClr val="tx1"/>
              </a:solidFill>
              <a:latin typeface="+mn-lt"/>
              <a:ea typeface="Calibri"/>
              <a:cs typeface="Calibri"/>
            </a:endParaRP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number of people&#10;&#10;Description automatically generated">
            <a:extLst>
              <a:ext uri="{FF2B5EF4-FFF2-40B4-BE49-F238E27FC236}">
                <a16:creationId xmlns:a16="http://schemas.microsoft.com/office/drawing/2014/main" id="{847216A7-FDEC-F0A1-5543-A2771CC61578}"/>
              </a:ext>
            </a:extLst>
          </p:cNvPr>
          <p:cNvPicPr>
            <a:picLocks noChangeAspect="1"/>
          </p:cNvPicPr>
          <p:nvPr/>
        </p:nvPicPr>
        <p:blipFill>
          <a:blip r:embed="rId2"/>
          <a:stretch>
            <a:fillRect/>
          </a:stretch>
        </p:blipFill>
        <p:spPr>
          <a:xfrm>
            <a:off x="5983117" y="1340624"/>
            <a:ext cx="5318156" cy="4114800"/>
          </a:xfrm>
          <a:prstGeom prst="rect">
            <a:avLst/>
          </a:prstGeom>
        </p:spPr>
      </p:pic>
    </p:spTree>
    <p:extLst>
      <p:ext uri="{BB962C8B-B14F-4D97-AF65-F5344CB8AC3E}">
        <p14:creationId xmlns:p14="http://schemas.microsoft.com/office/powerpoint/2010/main" val="339313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2372F71E-F3B9-1C08-288A-5589C11B75A1}"/>
              </a:ext>
            </a:extLst>
          </p:cNvPr>
          <p:cNvSpPr>
            <a:spLocks noGrp="1"/>
          </p:cNvSpPr>
          <p:nvPr>
            <p:ph type="title"/>
          </p:nvPr>
        </p:nvSpPr>
        <p:spPr>
          <a:xfrm>
            <a:off x="621792" y="1161288"/>
            <a:ext cx="3602736" cy="4526280"/>
          </a:xfrm>
        </p:spPr>
        <p:txBody>
          <a:bodyPr vert="horz" lIns="91440" tIns="45720" rIns="91440" bIns="45720" rtlCol="0" anchor="ctr">
            <a:normAutofit/>
          </a:bodyPr>
          <a:lstStyle/>
          <a:p>
            <a:pPr>
              <a:spcBef>
                <a:spcPct val="0"/>
              </a:spcBef>
            </a:pPr>
            <a:r>
              <a:rPr lang="en-US" sz="4000" kern="1200">
                <a:solidFill>
                  <a:schemeClr val="tx1"/>
                </a:solidFill>
                <a:latin typeface="+mj-lt"/>
                <a:ea typeface="+mj-ea"/>
                <a:cs typeface="+mj-cs"/>
              </a:rPr>
              <a:t>Machine Learning Model Outputs</a:t>
            </a:r>
          </a:p>
        </p:txBody>
      </p:sp>
      <p:sp>
        <p:nvSpPr>
          <p:cNvPr id="17" name="Rectangle 1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8834110B-B503-777E-74C7-F891C0800B07}"/>
              </a:ext>
            </a:extLst>
          </p:cNvPr>
          <p:cNvSpPr txBox="1"/>
          <p:nvPr/>
        </p:nvSpPr>
        <p:spPr>
          <a:xfrm>
            <a:off x="5303931" y="3741768"/>
            <a:ext cx="2860649" cy="15849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67512">
              <a:spcAft>
                <a:spcPts val="600"/>
              </a:spcAft>
            </a:pPr>
            <a:r>
              <a:rPr lang="en-US" sz="1314" kern="1200">
                <a:solidFill>
                  <a:schemeClr val="tx1"/>
                </a:solidFill>
                <a:latin typeface="+mn-lt"/>
                <a:ea typeface="+mn-ea"/>
                <a:cs typeface="Calibri"/>
              </a:rPr>
              <a:t>These are the output for the 5 different models that we used for our predictions.</a:t>
            </a:r>
          </a:p>
          <a:p>
            <a:pPr defTabSz="667512">
              <a:spcAft>
                <a:spcPts val="600"/>
              </a:spcAft>
            </a:pPr>
            <a:r>
              <a:rPr lang="en-US" sz="1314" kern="1200">
                <a:solidFill>
                  <a:schemeClr val="tx1"/>
                </a:solidFill>
                <a:latin typeface="+mn-lt"/>
                <a:ea typeface="+mn-ea"/>
                <a:cs typeface="Calibri"/>
              </a:rPr>
              <a:t>Random forest performed the best with an accuracy of 87.71% and the least was Logistic Regression with an accuracy of just 53.11%</a:t>
            </a:r>
            <a:endParaRPr lang="en-US">
              <a:ea typeface="Calibri"/>
              <a:cs typeface="Calibri"/>
            </a:endParaRPr>
          </a:p>
        </p:txBody>
      </p:sp>
      <p:pic>
        <p:nvPicPr>
          <p:cNvPr id="5" name="Picture 4">
            <a:extLst>
              <a:ext uri="{FF2B5EF4-FFF2-40B4-BE49-F238E27FC236}">
                <a16:creationId xmlns:a16="http://schemas.microsoft.com/office/drawing/2014/main" id="{1126CDDE-EA8D-C4B3-EFAA-CD3A0B54C016}"/>
              </a:ext>
            </a:extLst>
          </p:cNvPr>
          <p:cNvPicPr>
            <a:picLocks noChangeAspect="1"/>
          </p:cNvPicPr>
          <p:nvPr/>
        </p:nvPicPr>
        <p:blipFill>
          <a:blip r:embed="rId2"/>
          <a:stretch>
            <a:fillRect/>
          </a:stretch>
        </p:blipFill>
        <p:spPr>
          <a:xfrm>
            <a:off x="5303520" y="1633120"/>
            <a:ext cx="6364224" cy="1780599"/>
          </a:xfrm>
          <a:prstGeom prst="rect">
            <a:avLst/>
          </a:prstGeom>
        </p:spPr>
      </p:pic>
    </p:spTree>
    <p:extLst>
      <p:ext uri="{BB962C8B-B14F-4D97-AF65-F5344CB8AC3E}">
        <p14:creationId xmlns:p14="http://schemas.microsoft.com/office/powerpoint/2010/main" val="201468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5EB0501-5F4A-A02C-4398-0C3ACBE3040A}"/>
              </a:ext>
            </a:extLst>
          </p:cNvPr>
          <p:cNvSpPr>
            <a:spLocks noGrp="1"/>
          </p:cNvSpPr>
          <p:nvPr>
            <p:ph type="subTitle" idx="1"/>
          </p:nvPr>
        </p:nvSpPr>
        <p:spPr/>
        <p:txBody>
          <a:bodyPr/>
          <a:lstStyle/>
          <a:p>
            <a:pPr marL="285750" indent="-285750">
              <a:buFont typeface="Arial"/>
              <a:buChar char="•"/>
            </a:pPr>
            <a:r>
              <a:rPr lang="en-US" sz="2400">
                <a:ea typeface="+mn-lt"/>
                <a:cs typeface="+mn-lt"/>
              </a:rPr>
              <a:t>Primary factors for predicting driver at fault include Vehicle Movement, Driver Distractions, Collision Type, First Impact Location, and Second Impact Location.</a:t>
            </a:r>
          </a:p>
          <a:p>
            <a:pPr marL="285750" indent="-285750">
              <a:buFont typeface="Arial"/>
              <a:buChar char="•"/>
            </a:pPr>
            <a:r>
              <a:rPr lang="en-US" sz="2400">
                <a:ea typeface="+mn-lt"/>
                <a:cs typeface="+mn-lt"/>
              </a:rPr>
              <a:t>Out of five predictive models tested, the Random Forest model outperformed others with the highest accuracy of 87.71%.</a:t>
            </a:r>
          </a:p>
          <a:p>
            <a:pPr marL="285750" indent="-285750">
              <a:buFont typeface="Arial"/>
              <a:buChar char="•"/>
            </a:pPr>
            <a:r>
              <a:rPr lang="en-US" sz="2400">
                <a:ea typeface="+mn-lt"/>
                <a:cs typeface="+mn-lt"/>
              </a:rPr>
              <a:t>The Random Forest model is identified as the most appropriate and accurate model for these predictions.</a:t>
            </a:r>
          </a:p>
          <a:p>
            <a:pPr marL="0" indent="0"/>
            <a:endParaRPr lang="en-US">
              <a:cs typeface="Calibri"/>
            </a:endParaRPr>
          </a:p>
          <a:p>
            <a:endParaRPr lang="en-US">
              <a:cs typeface="Calibri"/>
            </a:endParaRPr>
          </a:p>
        </p:txBody>
      </p:sp>
      <p:sp>
        <p:nvSpPr>
          <p:cNvPr id="3" name="Title 2">
            <a:extLst>
              <a:ext uri="{FF2B5EF4-FFF2-40B4-BE49-F238E27FC236}">
                <a16:creationId xmlns:a16="http://schemas.microsoft.com/office/drawing/2014/main" id="{8C7A3EE3-FC4E-D728-3150-278A4C1D40C2}"/>
              </a:ext>
            </a:extLst>
          </p:cNvPr>
          <p:cNvSpPr>
            <a:spLocks noGrp="1"/>
          </p:cNvSpPr>
          <p:nvPr>
            <p:ph type="title"/>
          </p:nvPr>
        </p:nvSpPr>
        <p:spPr/>
        <p:txBody>
          <a:bodyPr/>
          <a:lstStyle/>
          <a:p>
            <a:r>
              <a:rPr lang="en-US">
                <a:cs typeface="Calibri Light"/>
              </a:rPr>
              <a:t>Results </a:t>
            </a:r>
            <a:endParaRPr lang="en-US"/>
          </a:p>
        </p:txBody>
      </p:sp>
    </p:spTree>
    <p:extLst>
      <p:ext uri="{BB962C8B-B14F-4D97-AF65-F5344CB8AC3E}">
        <p14:creationId xmlns:p14="http://schemas.microsoft.com/office/powerpoint/2010/main" val="214739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9" name="Group 3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1" name="Freeform: Shape 30">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le 2">
            <a:extLst>
              <a:ext uri="{FF2B5EF4-FFF2-40B4-BE49-F238E27FC236}">
                <a16:creationId xmlns:a16="http://schemas.microsoft.com/office/drawing/2014/main" id="{E98F5DD2-21BC-9136-BA7D-838AC87A0C17}"/>
              </a:ext>
            </a:extLst>
          </p:cNvPr>
          <p:cNvSpPr>
            <a:spLocks noGrp="1"/>
          </p:cNvSpPr>
          <p:nvPr>
            <p:ph type="title"/>
          </p:nvPr>
        </p:nvSpPr>
        <p:spPr>
          <a:xfrm>
            <a:off x="640080" y="1243013"/>
            <a:ext cx="3855720" cy="4371974"/>
          </a:xfrm>
        </p:spPr>
        <p:txBody>
          <a:bodyPr vert="horz" lIns="91440" tIns="45720" rIns="91440" bIns="45720" rtlCol="0" anchor="ctr">
            <a:normAutofit/>
          </a:bodyPr>
          <a:lstStyle/>
          <a:p>
            <a:pPr>
              <a:spcBef>
                <a:spcPct val="0"/>
              </a:spcBef>
            </a:pPr>
            <a:r>
              <a:rPr lang="en-US" sz="3600" b="1" kern="1200">
                <a:solidFill>
                  <a:schemeClr val="tx2"/>
                </a:solidFill>
                <a:latin typeface="+mj-lt"/>
                <a:ea typeface="+mj-ea"/>
                <a:cs typeface="+mj-cs"/>
              </a:rPr>
              <a:t>Conclusion</a:t>
            </a:r>
          </a:p>
        </p:txBody>
      </p:sp>
      <p:sp>
        <p:nvSpPr>
          <p:cNvPr id="5" name="TextBox 4">
            <a:extLst>
              <a:ext uri="{FF2B5EF4-FFF2-40B4-BE49-F238E27FC236}">
                <a16:creationId xmlns:a16="http://schemas.microsoft.com/office/drawing/2014/main" id="{2BF48EE4-D844-850B-173E-4A1F09E301F1}"/>
              </a:ext>
            </a:extLst>
          </p:cNvPr>
          <p:cNvSpPr txBox="1"/>
          <p:nvPr/>
        </p:nvSpPr>
        <p:spPr>
          <a:xfrm>
            <a:off x="5190284" y="804672"/>
            <a:ext cx="5840376" cy="5211554"/>
          </a:xfrm>
          <a:prstGeom prst="rect">
            <a:avLst/>
          </a:prstGeom>
        </p:spPr>
        <p:txBody>
          <a:bodyPr vert="horz" lIns="91440" tIns="45720" rIns="91440" bIns="45720" rtlCol="0" anchor="ctr">
            <a:normAutofit fontScale="92500"/>
          </a:bodyPr>
          <a:lstStyle/>
          <a:p>
            <a:pPr>
              <a:lnSpc>
                <a:spcPct val="200000"/>
              </a:lnSpc>
              <a:spcAft>
                <a:spcPts val="600"/>
              </a:spcAft>
            </a:pPr>
            <a:r>
              <a:rPr lang="en-US">
                <a:solidFill>
                  <a:schemeClr val="tx2"/>
                </a:solidFill>
              </a:rPr>
              <a:t>In our analysis, the </a:t>
            </a:r>
            <a:r>
              <a:rPr lang="en-US" err="1">
                <a:solidFill>
                  <a:schemeClr val="tx2"/>
                </a:solidFill>
              </a:rPr>
              <a:t>RandomForest</a:t>
            </a:r>
            <a:r>
              <a:rPr lang="en-US">
                <a:solidFill>
                  <a:schemeClr val="tx2"/>
                </a:solidFill>
              </a:rPr>
              <a:t> classifier emerged as the optimal model for our predictive task, showcasing superior performance and leveraging the most pertinent features to predict outcomes effectively. Throughout our evaluation, </a:t>
            </a:r>
            <a:r>
              <a:rPr lang="en-US" err="1">
                <a:solidFill>
                  <a:schemeClr val="tx2"/>
                </a:solidFill>
              </a:rPr>
              <a:t>RandomForest</a:t>
            </a:r>
            <a:r>
              <a:rPr lang="en-US">
                <a:solidFill>
                  <a:schemeClr val="tx2"/>
                </a:solidFill>
              </a:rPr>
              <a:t> consistently outperformed alternative models, demonstrating higher accuracy, precision, recall, and F1-score metrics. This robust performance underscores the efficacy of </a:t>
            </a:r>
            <a:r>
              <a:rPr lang="en-US" err="1">
                <a:solidFill>
                  <a:schemeClr val="tx2"/>
                </a:solidFill>
              </a:rPr>
              <a:t>RandomForest</a:t>
            </a:r>
            <a:r>
              <a:rPr lang="en-US">
                <a:solidFill>
                  <a:schemeClr val="tx2"/>
                </a:solidFill>
              </a:rPr>
              <a:t> in capturing the underlying patterns within our dataset and making accurate predictions.</a:t>
            </a:r>
          </a:p>
        </p:txBody>
      </p:sp>
    </p:spTree>
    <p:extLst>
      <p:ext uri="{BB962C8B-B14F-4D97-AF65-F5344CB8AC3E}">
        <p14:creationId xmlns:p14="http://schemas.microsoft.com/office/powerpoint/2010/main" val="28977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DB0F89E-323B-A4B5-7736-A7C5FD0E579B}"/>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spcBef>
                <a:spcPct val="0"/>
              </a:spcBef>
            </a:pPr>
            <a:r>
              <a:rPr lang="en-US" sz="6600" kern="1200">
                <a:solidFill>
                  <a:schemeClr val="tx1"/>
                </a:solidFill>
                <a:latin typeface="+mj-lt"/>
                <a:ea typeface="+mj-ea"/>
                <a:cs typeface="+mj-cs"/>
              </a:rPr>
              <a:t>Thank you</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5E48C6DE-60E2-B573-F74C-DF0F75FB98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1544" y="1267079"/>
            <a:ext cx="4087368" cy="4087368"/>
          </a:xfrm>
          <a:prstGeom prst="rect">
            <a:avLst/>
          </a:prstGeom>
        </p:spPr>
      </p:pic>
    </p:spTree>
    <p:extLst>
      <p:ext uri="{BB962C8B-B14F-4D97-AF65-F5344CB8AC3E}">
        <p14:creationId xmlns:p14="http://schemas.microsoft.com/office/powerpoint/2010/main" val="107570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E29E4C-916B-2108-6FF4-8EDDFFDD96B0}"/>
              </a:ext>
            </a:extLst>
          </p:cNvPr>
          <p:cNvSpPr>
            <a:spLocks noGrp="1"/>
          </p:cNvSpPr>
          <p:nvPr>
            <p:ph type="title"/>
          </p:nvPr>
        </p:nvSpPr>
        <p:spPr>
          <a:xfrm>
            <a:off x="1043631" y="809898"/>
            <a:ext cx="9942716" cy="1554480"/>
          </a:xfrm>
        </p:spPr>
        <p:txBody>
          <a:bodyPr vert="horz" lIns="91440" tIns="45720" rIns="91440" bIns="45720" rtlCol="0" anchor="ctr">
            <a:normAutofit/>
          </a:bodyPr>
          <a:lstStyle/>
          <a:p>
            <a:pPr>
              <a:spcBef>
                <a:spcPct val="0"/>
              </a:spcBef>
            </a:pPr>
            <a:r>
              <a:rPr lang="en-US" sz="4800" kern="1200">
                <a:solidFill>
                  <a:schemeClr val="tx1"/>
                </a:solidFill>
                <a:latin typeface="+mj-lt"/>
                <a:ea typeface="+mj-ea"/>
                <a:cs typeface="+mj-cs"/>
              </a:rPr>
              <a:t>Proposed Data set</a:t>
            </a:r>
          </a:p>
        </p:txBody>
      </p:sp>
      <p:sp>
        <p:nvSpPr>
          <p:cNvPr id="2" name="Subtitle 1">
            <a:extLst>
              <a:ext uri="{FF2B5EF4-FFF2-40B4-BE49-F238E27FC236}">
                <a16:creationId xmlns:a16="http://schemas.microsoft.com/office/drawing/2014/main" id="{E4862BD1-E101-7615-B254-647780BF96E0}"/>
              </a:ext>
            </a:extLst>
          </p:cNvPr>
          <p:cNvSpPr>
            <a:spLocks noGrp="1"/>
          </p:cNvSpPr>
          <p:nvPr>
            <p:ph type="subTitle" idx="1"/>
          </p:nvPr>
        </p:nvSpPr>
        <p:spPr>
          <a:xfrm>
            <a:off x="1045028" y="3017522"/>
            <a:ext cx="9941319" cy="3124658"/>
          </a:xfrm>
        </p:spPr>
        <p:txBody>
          <a:bodyPr vert="horz" lIns="91440" tIns="45720" rIns="91440" bIns="45720" rtlCol="0" anchor="ctr">
            <a:normAutofit/>
          </a:bodyPr>
          <a:lstStyle/>
          <a:p>
            <a:pPr marL="0">
              <a:lnSpc>
                <a:spcPct val="90000"/>
              </a:lnSpc>
              <a:spcAft>
                <a:spcPts val="800"/>
              </a:spcAft>
              <a:buFont typeface="Arial" panose="020B0604020202020204" pitchFamily="34" charset="0"/>
              <a:buChar char="•"/>
            </a:pPr>
            <a:r>
              <a:rPr lang="en-US" sz="1100" b="1"/>
              <a:t>Dataset Summary:</a:t>
            </a:r>
            <a:endParaRPr lang="en-US" sz="1100"/>
          </a:p>
          <a:p>
            <a:pPr marL="0">
              <a:lnSpc>
                <a:spcPct val="90000"/>
              </a:lnSpc>
              <a:spcAft>
                <a:spcPts val="800"/>
              </a:spcAft>
              <a:buFont typeface="Arial" panose="020B0604020202020204" pitchFamily="34" charset="0"/>
              <a:buChar char="•"/>
            </a:pPr>
            <a:r>
              <a:rPr lang="en-US" sz="1100" b="1"/>
              <a:t>Title</a:t>
            </a:r>
            <a:r>
              <a:rPr lang="en-US" sz="1100"/>
              <a:t>: Crash Reporting - Drivers Data</a:t>
            </a:r>
          </a:p>
          <a:p>
            <a:pPr marL="0">
              <a:lnSpc>
                <a:spcPct val="90000"/>
              </a:lnSpc>
              <a:spcAft>
                <a:spcPts val="800"/>
              </a:spcAft>
              <a:buFont typeface="Arial" panose="020B0604020202020204" pitchFamily="34" charset="0"/>
              <a:buChar char="•"/>
            </a:pPr>
            <a:r>
              <a:rPr lang="en-US" sz="1100" b="1"/>
              <a:t>Data Provider</a:t>
            </a:r>
            <a:r>
              <a:rPr lang="en-US" sz="1100"/>
              <a:t>: Montgomery County, MD</a:t>
            </a:r>
          </a:p>
          <a:p>
            <a:pPr marL="0">
              <a:lnSpc>
                <a:spcPct val="90000"/>
              </a:lnSpc>
              <a:spcAft>
                <a:spcPts val="800"/>
              </a:spcAft>
              <a:buFont typeface="Arial" panose="020B0604020202020204" pitchFamily="34" charset="0"/>
              <a:buChar char="•"/>
            </a:pPr>
            <a:r>
              <a:rPr lang="en-US" sz="1100" b="1"/>
              <a:t>Update Frequency</a:t>
            </a:r>
            <a:r>
              <a:rPr lang="en-US" sz="1100"/>
              <a:t>: Weekly</a:t>
            </a:r>
          </a:p>
          <a:p>
            <a:pPr marL="0">
              <a:lnSpc>
                <a:spcPct val="90000"/>
              </a:lnSpc>
              <a:spcAft>
                <a:spcPts val="800"/>
              </a:spcAft>
              <a:buFont typeface="Arial" panose="020B0604020202020204" pitchFamily="34" charset="0"/>
              <a:buChar char="•"/>
            </a:pPr>
            <a:r>
              <a:rPr lang="en-US" sz="1100" b="1"/>
              <a:t>Last Updated:</a:t>
            </a:r>
            <a:r>
              <a:rPr lang="en-US" sz="1100"/>
              <a:t> February 9, 2024</a:t>
            </a:r>
          </a:p>
          <a:p>
            <a:pPr marL="0">
              <a:lnSpc>
                <a:spcPct val="90000"/>
              </a:lnSpc>
              <a:spcAft>
                <a:spcPts val="800"/>
              </a:spcAft>
              <a:buFont typeface="Arial" panose="020B0604020202020204" pitchFamily="34" charset="0"/>
              <a:buChar char="•"/>
            </a:pPr>
            <a:r>
              <a:rPr lang="en-US" sz="1100" b="1"/>
              <a:t>Dataset Description:</a:t>
            </a:r>
            <a:endParaRPr lang="en-US" sz="1100"/>
          </a:p>
          <a:p>
            <a:pPr marL="0">
              <a:lnSpc>
                <a:spcPct val="90000"/>
              </a:lnSpc>
              <a:spcAft>
                <a:spcPts val="800"/>
              </a:spcAft>
              <a:buFont typeface="Arial" panose="020B0604020202020204" pitchFamily="34" charset="0"/>
              <a:buChar char="•"/>
            </a:pPr>
            <a:r>
              <a:rPr lang="en-US" sz="1100"/>
              <a:t>The dataset provides information on motor vehicle operators (drivers) involved in traffic collisions occurring on county and local roadways within Montgomery County, Maryland. The data is collected through the Automated Crash Reporting System (ACRS) of the Maryland State Police and reported by various law enforcement agencies including the Montgomery County Police, Gaithersburg Police, Rockville Police, or the Maryland-National Capital Park Police.</a:t>
            </a:r>
          </a:p>
          <a:p>
            <a:pPr marL="0">
              <a:lnSpc>
                <a:spcPct val="90000"/>
              </a:lnSpc>
              <a:spcAft>
                <a:spcPts val="800"/>
              </a:spcAft>
              <a:buFont typeface="Arial" panose="020B0604020202020204" pitchFamily="34" charset="0"/>
              <a:buChar char="•"/>
            </a:pPr>
            <a:r>
              <a:rPr lang="en-US" sz="1100" b="1"/>
              <a:t>Dataset Characteristics:</a:t>
            </a:r>
            <a:endParaRPr lang="en-US" sz="1100"/>
          </a:p>
          <a:p>
            <a:pPr marL="0">
              <a:lnSpc>
                <a:spcPct val="90000"/>
              </a:lnSpc>
              <a:spcAft>
                <a:spcPts val="800"/>
              </a:spcAft>
              <a:buFont typeface="Arial" panose="020B0604020202020204" pitchFamily="34" charset="0"/>
              <a:buChar char="•"/>
            </a:pPr>
            <a:r>
              <a:rPr lang="en-US" sz="1100"/>
              <a:t>• </a:t>
            </a:r>
            <a:r>
              <a:rPr lang="en-US" sz="1100" b="1"/>
              <a:t>Data points:</a:t>
            </a:r>
            <a:r>
              <a:rPr lang="en-US" sz="1100"/>
              <a:t> 172,000</a:t>
            </a:r>
          </a:p>
          <a:p>
            <a:pPr marL="0">
              <a:lnSpc>
                <a:spcPct val="90000"/>
              </a:lnSpc>
              <a:spcAft>
                <a:spcPts val="800"/>
              </a:spcAft>
              <a:buFont typeface="Arial" panose="020B0604020202020204" pitchFamily="34" charset="0"/>
              <a:buChar char="•"/>
            </a:pPr>
            <a:r>
              <a:rPr lang="en-US" sz="1100"/>
              <a:t>• </a:t>
            </a:r>
            <a:r>
              <a:rPr lang="en-US" sz="1100" b="1"/>
              <a:t>Data Features</a:t>
            </a:r>
            <a:r>
              <a:rPr lang="en-US" sz="1100"/>
              <a:t>: 43</a:t>
            </a:r>
          </a:p>
          <a:p>
            <a:pPr>
              <a:lnSpc>
                <a:spcPct val="90000"/>
              </a:lnSpc>
              <a:buFont typeface="Arial" panose="020B0604020202020204" pitchFamily="34" charset="0"/>
              <a:buChar char="•"/>
            </a:pPr>
            <a:endParaRPr lang="en-US" sz="11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74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igital financial graph">
            <a:extLst>
              <a:ext uri="{FF2B5EF4-FFF2-40B4-BE49-F238E27FC236}">
                <a16:creationId xmlns:a16="http://schemas.microsoft.com/office/drawing/2014/main" id="{D9383751-6685-8285-86F8-2BB7B1BE53E0}"/>
              </a:ext>
            </a:extLst>
          </p:cNvPr>
          <p:cNvPicPr>
            <a:picLocks noChangeAspect="1"/>
          </p:cNvPicPr>
          <p:nvPr/>
        </p:nvPicPr>
        <p:blipFill rotWithShape="1">
          <a:blip r:embed="rId2"/>
          <a:srcRect l="32559" r="1727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Subtitle 1">
            <a:extLst>
              <a:ext uri="{FF2B5EF4-FFF2-40B4-BE49-F238E27FC236}">
                <a16:creationId xmlns:a16="http://schemas.microsoft.com/office/drawing/2014/main" id="{D3502B76-591F-6B0C-C9B5-C3FA8E30FC7E}"/>
              </a:ext>
            </a:extLst>
          </p:cNvPr>
          <p:cNvSpPr>
            <a:spLocks noGrp="1"/>
          </p:cNvSpPr>
          <p:nvPr>
            <p:ph type="subTitle" idx="1"/>
          </p:nvPr>
        </p:nvSpPr>
        <p:spPr>
          <a:xfrm>
            <a:off x="6094476" y="174522"/>
            <a:ext cx="6000421" cy="6508955"/>
          </a:xfrm>
        </p:spPr>
        <p:txBody>
          <a:bodyPr vert="horz" lIns="91440" tIns="45720" rIns="91440" bIns="45720" rtlCol="0">
            <a:normAutofit/>
          </a:bodyPr>
          <a:lstStyle/>
          <a:p>
            <a:pPr marL="0" indent="0">
              <a:lnSpc>
                <a:spcPct val="90000"/>
              </a:lnSpc>
              <a:spcAft>
                <a:spcPts val="600"/>
              </a:spcAft>
            </a:pPr>
            <a:r>
              <a:rPr lang="en-US" sz="2000" b="1"/>
              <a:t>Preprocessing:</a:t>
            </a:r>
            <a:endParaRPr lang="en-US" sz="2000"/>
          </a:p>
          <a:p>
            <a:pPr marL="342900" indent="-342900">
              <a:lnSpc>
                <a:spcPct val="90000"/>
              </a:lnSpc>
              <a:spcAft>
                <a:spcPts val="600"/>
              </a:spcAft>
              <a:buFont typeface="Arial" panose="020B0604020202020204" pitchFamily="34" charset="0"/>
              <a:buChar char="•"/>
            </a:pPr>
            <a:r>
              <a:rPr lang="en-US" sz="2000"/>
              <a:t>Clean and normalize data.</a:t>
            </a:r>
          </a:p>
          <a:p>
            <a:pPr marL="342900" indent="-342900">
              <a:lnSpc>
                <a:spcPct val="90000"/>
              </a:lnSpc>
              <a:spcAft>
                <a:spcPts val="600"/>
              </a:spcAft>
              <a:buFont typeface="Arial" panose="020B0604020202020204" pitchFamily="34" charset="0"/>
              <a:buChar char="•"/>
            </a:pPr>
            <a:r>
              <a:rPr lang="en-US" sz="2000"/>
              <a:t>Encode categorical variables.</a:t>
            </a:r>
          </a:p>
          <a:p>
            <a:pPr marL="0" indent="0">
              <a:lnSpc>
                <a:spcPct val="90000"/>
              </a:lnSpc>
              <a:spcAft>
                <a:spcPts val="600"/>
              </a:spcAft>
            </a:pPr>
            <a:r>
              <a:rPr lang="en-US" sz="2000" b="1"/>
              <a:t>Exploratory Data Analysis (EDA):</a:t>
            </a:r>
          </a:p>
          <a:p>
            <a:pPr marL="342900" indent="-342900">
              <a:lnSpc>
                <a:spcPct val="90000"/>
              </a:lnSpc>
              <a:spcAft>
                <a:spcPts val="600"/>
              </a:spcAft>
              <a:buFont typeface="Arial" panose="020B0604020202020204" pitchFamily="34" charset="0"/>
              <a:buChar char="•"/>
            </a:pPr>
            <a:r>
              <a:rPr lang="en-US" sz="2000"/>
              <a:t>Conduct statistical analysis.</a:t>
            </a:r>
          </a:p>
          <a:p>
            <a:pPr marL="342900" indent="-342900">
              <a:lnSpc>
                <a:spcPct val="90000"/>
              </a:lnSpc>
              <a:spcAft>
                <a:spcPts val="600"/>
              </a:spcAft>
              <a:buFont typeface="Arial" panose="020B0604020202020204" pitchFamily="34" charset="0"/>
              <a:buChar char="•"/>
            </a:pPr>
            <a:r>
              <a:rPr lang="en-US" sz="2000"/>
              <a:t>Visualize data distributions and relationships.</a:t>
            </a:r>
          </a:p>
          <a:p>
            <a:pPr marL="0" indent="0">
              <a:lnSpc>
                <a:spcPct val="90000"/>
              </a:lnSpc>
              <a:spcAft>
                <a:spcPts val="600"/>
              </a:spcAft>
            </a:pPr>
            <a:r>
              <a:rPr lang="en-US" sz="2000" b="1"/>
              <a:t> Geospatial Analysis:</a:t>
            </a:r>
          </a:p>
          <a:p>
            <a:pPr marL="342900" indent="-342900">
              <a:lnSpc>
                <a:spcPct val="90000"/>
              </a:lnSpc>
              <a:spcAft>
                <a:spcPts val="600"/>
              </a:spcAft>
              <a:buFont typeface="Arial" panose="020B0604020202020204" pitchFamily="34" charset="0"/>
              <a:buChar char="•"/>
            </a:pPr>
            <a:r>
              <a:rPr lang="en-US" sz="2000"/>
              <a:t>Identify hotspots on a map.</a:t>
            </a:r>
          </a:p>
          <a:p>
            <a:pPr marL="0" indent="0">
              <a:lnSpc>
                <a:spcPct val="90000"/>
              </a:lnSpc>
              <a:spcAft>
                <a:spcPts val="600"/>
              </a:spcAft>
            </a:pPr>
            <a:r>
              <a:rPr lang="en-US" sz="2000" b="1"/>
              <a:t>Feature Engineering:</a:t>
            </a:r>
          </a:p>
          <a:p>
            <a:pPr marL="342900" indent="-342900">
              <a:lnSpc>
                <a:spcPct val="90000"/>
              </a:lnSpc>
              <a:spcAft>
                <a:spcPts val="600"/>
              </a:spcAft>
              <a:buFont typeface="Arial" panose="020B0604020202020204" pitchFamily="34" charset="0"/>
              <a:buChar char="•"/>
            </a:pPr>
            <a:r>
              <a:rPr lang="en-US" sz="2000"/>
              <a:t>Extract time and location-based features.</a:t>
            </a:r>
          </a:p>
          <a:p>
            <a:pPr marL="342900" indent="-342900">
              <a:lnSpc>
                <a:spcPct val="90000"/>
              </a:lnSpc>
              <a:spcAft>
                <a:spcPts val="600"/>
              </a:spcAft>
              <a:buFont typeface="Arial" panose="020B0604020202020204" pitchFamily="34" charset="0"/>
              <a:buChar char="•"/>
            </a:pPr>
            <a:r>
              <a:rPr lang="en-US" sz="2000"/>
              <a:t>Aggregate data for summary insights.</a:t>
            </a:r>
          </a:p>
          <a:p>
            <a:pPr marL="0" indent="0">
              <a:lnSpc>
                <a:spcPct val="90000"/>
              </a:lnSpc>
              <a:spcAft>
                <a:spcPts val="600"/>
              </a:spcAft>
            </a:pPr>
            <a:r>
              <a:rPr lang="en-US" sz="2000" b="1"/>
              <a:t>Predictive Modeling:</a:t>
            </a:r>
          </a:p>
          <a:p>
            <a:pPr marL="342900" indent="-342900">
              <a:lnSpc>
                <a:spcPct val="90000"/>
              </a:lnSpc>
              <a:spcAft>
                <a:spcPts val="600"/>
              </a:spcAft>
              <a:buFont typeface="Arial" panose="020B0604020202020204" pitchFamily="34" charset="0"/>
              <a:buChar char="•"/>
            </a:pPr>
            <a:r>
              <a:rPr lang="en-US" sz="2000"/>
              <a:t>Apply classification or regression models based on the problem.</a:t>
            </a:r>
          </a:p>
          <a:p>
            <a:pPr marL="342900" indent="-342900">
              <a:lnSpc>
                <a:spcPct val="90000"/>
              </a:lnSpc>
              <a:spcAft>
                <a:spcPts val="600"/>
              </a:spcAft>
              <a:buFont typeface="Arial" panose="020B0604020202020204" pitchFamily="34" charset="0"/>
              <a:buChar char="•"/>
            </a:pPr>
            <a:r>
              <a:rPr lang="en-US" sz="2000"/>
              <a:t>Models Matrix evaluation</a:t>
            </a:r>
          </a:p>
          <a:p>
            <a:pPr marL="0" indent="0">
              <a:lnSpc>
                <a:spcPct val="90000"/>
              </a:lnSpc>
              <a:spcAft>
                <a:spcPts val="600"/>
              </a:spcAft>
            </a:pPr>
            <a:r>
              <a:rPr lang="en-US" sz="2000" b="1"/>
              <a:t>Report:</a:t>
            </a:r>
          </a:p>
          <a:p>
            <a:pPr marL="342900" indent="-342900">
              <a:lnSpc>
                <a:spcPct val="90000"/>
              </a:lnSpc>
              <a:spcAft>
                <a:spcPts val="600"/>
              </a:spcAft>
              <a:buFont typeface="Arial" panose="020B0604020202020204" pitchFamily="34" charset="0"/>
              <a:buChar char="•"/>
            </a:pPr>
            <a:r>
              <a:rPr lang="en-US" sz="2000"/>
              <a:t>Create reports and dashboards.</a:t>
            </a:r>
          </a:p>
        </p:txBody>
      </p:sp>
      <p:sp>
        <p:nvSpPr>
          <p:cNvPr id="3" name="Title 2">
            <a:extLst>
              <a:ext uri="{FF2B5EF4-FFF2-40B4-BE49-F238E27FC236}">
                <a16:creationId xmlns:a16="http://schemas.microsoft.com/office/drawing/2014/main" id="{9D9FA87E-A25A-2B5E-6A3A-7B5FD0D46794}"/>
              </a:ext>
            </a:extLst>
          </p:cNvPr>
          <p:cNvSpPr>
            <a:spLocks noGrp="1"/>
          </p:cNvSpPr>
          <p:nvPr>
            <p:ph type="title"/>
          </p:nvPr>
        </p:nvSpPr>
        <p:spPr>
          <a:xfrm>
            <a:off x="0" y="1790801"/>
            <a:ext cx="4840010" cy="1807305"/>
          </a:xfrm>
        </p:spPr>
        <p:txBody>
          <a:bodyPr vert="horz" lIns="91440" tIns="45720" rIns="91440" bIns="45720" rtlCol="0" anchor="ctr">
            <a:normAutofit/>
          </a:bodyPr>
          <a:lstStyle/>
          <a:p>
            <a:pPr>
              <a:spcBef>
                <a:spcPct val="0"/>
              </a:spcBef>
            </a:pPr>
            <a:r>
              <a:rPr lang="en-US" sz="5400" b="1">
                <a:solidFill>
                  <a:schemeClr val="bg1"/>
                </a:solidFill>
                <a:latin typeface="Aptos" panose="020B0004020202020204" pitchFamily="34" charset="0"/>
              </a:rPr>
              <a:t>Data Analytics Methods</a:t>
            </a:r>
            <a:endParaRPr lang="en-US" sz="5400">
              <a:solidFill>
                <a:schemeClr val="bg1"/>
              </a:solidFill>
              <a:latin typeface="Aptos" panose="020B0004020202020204" pitchFamily="34" charset="0"/>
            </a:endParaRPr>
          </a:p>
        </p:txBody>
      </p:sp>
    </p:spTree>
    <p:extLst>
      <p:ext uri="{BB962C8B-B14F-4D97-AF65-F5344CB8AC3E}">
        <p14:creationId xmlns:p14="http://schemas.microsoft.com/office/powerpoint/2010/main" val="313062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835C064-A642-E0D8-8E59-0F77F6D8392B}"/>
              </a:ext>
            </a:extLst>
          </p:cNvPr>
          <p:cNvSpPr>
            <a:spLocks noGrp="1"/>
          </p:cNvSpPr>
          <p:nvPr>
            <p:ph type="title"/>
          </p:nvPr>
        </p:nvSpPr>
        <p:spPr>
          <a:xfrm>
            <a:off x="838200" y="1195697"/>
            <a:ext cx="3200400" cy="4238118"/>
          </a:xfrm>
        </p:spPr>
        <p:txBody>
          <a:bodyPr vert="horz" lIns="91440" tIns="45720" rIns="91440" bIns="45720" rtlCol="0">
            <a:normAutofit/>
          </a:bodyPr>
          <a:lstStyle/>
          <a:p>
            <a:pPr>
              <a:spcBef>
                <a:spcPct val="0"/>
              </a:spcBef>
            </a:pPr>
            <a:r>
              <a:rPr lang="en-US">
                <a:solidFill>
                  <a:schemeClr val="bg1"/>
                </a:solidFill>
              </a:rPr>
              <a:t>Technologies </a:t>
            </a:r>
            <a:endParaRPr lang="zh-CN" altLang="en-US">
              <a:solidFill>
                <a:schemeClr val="bg1"/>
              </a:solidFill>
              <a:ea typeface="+mj-ea"/>
              <a:cs typeface="+mj-cs"/>
            </a:endParaRPr>
          </a:p>
        </p:txBody>
      </p:sp>
      <p:grpSp>
        <p:nvGrpSpPr>
          <p:cNvPr id="60"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7" name="Freeform: Shape 36">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62" name="Oval 61">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4"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65" name="Freeform: Shape 64">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1">
            <a:extLst>
              <a:ext uri="{FF2B5EF4-FFF2-40B4-BE49-F238E27FC236}">
                <a16:creationId xmlns:a16="http://schemas.microsoft.com/office/drawing/2014/main" id="{B2579E50-6713-B54A-9737-4F01DE566467}"/>
              </a:ext>
            </a:extLst>
          </p:cNvPr>
          <p:cNvGraphicFramePr>
            <a:graphicFrameLocks noGrp="1"/>
          </p:cNvGraphicFramePr>
          <p:nvPr>
            <p:ph idx="1"/>
            <p:extLst>
              <p:ext uri="{D42A27DB-BD31-4B8C-83A1-F6EECF244321}">
                <p14:modId xmlns:p14="http://schemas.microsoft.com/office/powerpoint/2010/main" val="3712408491"/>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74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04E6874D-DA7F-43D3-4CD8-67E6A049E78B}"/>
              </a:ext>
            </a:extLst>
          </p:cNvPr>
          <p:cNvSpPr>
            <a:spLocks noGrp="1"/>
          </p:cNvSpPr>
          <p:nvPr>
            <p:ph type="title"/>
          </p:nvPr>
        </p:nvSpPr>
        <p:spPr>
          <a:xfrm>
            <a:off x="5991225" y="279400"/>
            <a:ext cx="5362576" cy="1892300"/>
          </a:xfrm>
        </p:spPr>
        <p:txBody>
          <a:bodyPr vert="horz" lIns="91440" tIns="45720" rIns="91440" bIns="45720" rtlCol="0" anchor="ctr">
            <a:normAutofit/>
          </a:bodyPr>
          <a:lstStyle/>
          <a:p>
            <a:pPr>
              <a:spcBef>
                <a:spcPct val="0"/>
              </a:spcBef>
            </a:pPr>
            <a:r>
              <a:rPr lang="en-US" kern="1200">
                <a:solidFill>
                  <a:schemeClr val="tx1"/>
                </a:solidFill>
                <a:latin typeface="+mj-lt"/>
                <a:ea typeface="+mj-ea"/>
                <a:cs typeface="+mj-cs"/>
              </a:rPr>
              <a:t>Data Cleaning and Preprocessing Outputs</a:t>
            </a:r>
          </a:p>
        </p:txBody>
      </p:sp>
      <p:pic>
        <p:nvPicPr>
          <p:cNvPr id="4" name="Picture 3" descr="A table with text and numbers&#10;&#10;Description automatically generated">
            <a:extLst>
              <a:ext uri="{FF2B5EF4-FFF2-40B4-BE49-F238E27FC236}">
                <a16:creationId xmlns:a16="http://schemas.microsoft.com/office/drawing/2014/main" id="{17A13103-79A7-E8B9-4B72-D6C5E9CEA3CE}"/>
              </a:ext>
            </a:extLst>
          </p:cNvPr>
          <p:cNvPicPr>
            <a:picLocks noChangeAspect="1"/>
          </p:cNvPicPr>
          <p:nvPr/>
        </p:nvPicPr>
        <p:blipFill rotWithShape="1">
          <a:blip r:embed="rId2"/>
          <a:srcRect l="2172" t="6153" r="285"/>
          <a:stretch/>
        </p:blipFill>
        <p:spPr>
          <a:xfrm>
            <a:off x="838200" y="2251347"/>
            <a:ext cx="2407880" cy="3788291"/>
          </a:xfrm>
          <a:prstGeom prst="rect">
            <a:avLst/>
          </a:prstGeom>
        </p:spPr>
      </p:pic>
      <p:pic>
        <p:nvPicPr>
          <p:cNvPr id="5" name="Picture 4" descr="A screenshot of a calculator&#10;&#10;Description automatically generated">
            <a:extLst>
              <a:ext uri="{FF2B5EF4-FFF2-40B4-BE49-F238E27FC236}">
                <a16:creationId xmlns:a16="http://schemas.microsoft.com/office/drawing/2014/main" id="{F37AEC22-1392-D746-6904-8FA4A126C20E}"/>
              </a:ext>
            </a:extLst>
          </p:cNvPr>
          <p:cNvPicPr>
            <a:picLocks noChangeAspect="1"/>
          </p:cNvPicPr>
          <p:nvPr/>
        </p:nvPicPr>
        <p:blipFill rotWithShape="1">
          <a:blip r:embed="rId3"/>
          <a:srcRect t="3030" r="813" b="200"/>
          <a:stretch/>
        </p:blipFill>
        <p:spPr>
          <a:xfrm>
            <a:off x="3246080" y="2251347"/>
            <a:ext cx="1205218" cy="3797234"/>
          </a:xfrm>
          <a:prstGeom prst="rect">
            <a:avLst/>
          </a:prstGeom>
        </p:spPr>
      </p:pic>
      <p:pic>
        <p:nvPicPr>
          <p:cNvPr id="6" name="Picture 5" descr="A screenshot of a table&#10;&#10;Description automatically generated">
            <a:extLst>
              <a:ext uri="{FF2B5EF4-FFF2-40B4-BE49-F238E27FC236}">
                <a16:creationId xmlns:a16="http://schemas.microsoft.com/office/drawing/2014/main" id="{92A8B470-42B9-7F3A-115A-0C2D91555E30}"/>
              </a:ext>
            </a:extLst>
          </p:cNvPr>
          <p:cNvPicPr>
            <a:picLocks noChangeAspect="1"/>
          </p:cNvPicPr>
          <p:nvPr/>
        </p:nvPicPr>
        <p:blipFill rotWithShape="1">
          <a:blip r:embed="rId4"/>
          <a:srcRect l="-1550" t="4655" r="-1852" b="23281"/>
          <a:stretch/>
        </p:blipFill>
        <p:spPr>
          <a:xfrm>
            <a:off x="4451298" y="2234655"/>
            <a:ext cx="1111723" cy="3804982"/>
          </a:xfrm>
          <a:prstGeom prst="rect">
            <a:avLst/>
          </a:prstGeom>
        </p:spPr>
      </p:pic>
      <p:cxnSp>
        <p:nvCxnSpPr>
          <p:cNvPr id="9" name="Straight Connector 8">
            <a:extLst>
              <a:ext uri="{FF2B5EF4-FFF2-40B4-BE49-F238E27FC236}">
                <a16:creationId xmlns:a16="http://schemas.microsoft.com/office/drawing/2014/main" id="{BAC9CC46-C1A1-BC89-3776-340FA1779EED}"/>
              </a:ext>
            </a:extLst>
          </p:cNvPr>
          <p:cNvCxnSpPr>
            <a:cxnSpLocks/>
          </p:cNvCxnSpPr>
          <p:nvPr/>
        </p:nvCxnSpPr>
        <p:spPr>
          <a:xfrm>
            <a:off x="838200" y="2240276"/>
            <a:ext cx="4724821"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8D3EC1B3-B60E-AC72-B88C-9349C72CA27A}"/>
              </a:ext>
            </a:extLst>
          </p:cNvPr>
          <p:cNvCxnSpPr>
            <a:cxnSpLocks/>
          </p:cNvCxnSpPr>
          <p:nvPr/>
        </p:nvCxnSpPr>
        <p:spPr>
          <a:xfrm>
            <a:off x="838200" y="6035348"/>
            <a:ext cx="4724821"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04BAC63D-6FBD-E584-997F-B38246715AB4}"/>
              </a:ext>
            </a:extLst>
          </p:cNvPr>
          <p:cNvCxnSpPr/>
          <p:nvPr/>
        </p:nvCxnSpPr>
        <p:spPr>
          <a:xfrm>
            <a:off x="838200" y="2234655"/>
            <a:ext cx="0" cy="3800692"/>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64A02F7-9A86-FB24-A81D-2F598C96E6C8}"/>
              </a:ext>
            </a:extLst>
          </p:cNvPr>
          <p:cNvCxnSpPr/>
          <p:nvPr/>
        </p:nvCxnSpPr>
        <p:spPr>
          <a:xfrm>
            <a:off x="5563021" y="2234655"/>
            <a:ext cx="0" cy="3800692"/>
          </a:xfrm>
          <a:prstGeom prst="line">
            <a:avLst/>
          </a:prstGeom>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3F14B1E8-5595-69EF-E67C-EC5F5DFA60A8}"/>
              </a:ext>
            </a:extLst>
          </p:cNvPr>
          <p:cNvSpPr txBox="1"/>
          <p:nvPr/>
        </p:nvSpPr>
        <p:spPr>
          <a:xfrm>
            <a:off x="6193743" y="2157206"/>
            <a:ext cx="5160057" cy="18405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60120">
              <a:spcAft>
                <a:spcPts val="600"/>
              </a:spcAft>
            </a:pPr>
            <a:r>
              <a:rPr lang="en-US" sz="1850" kern="1200">
                <a:latin typeface="+mn-lt"/>
                <a:ea typeface="+mn-ea"/>
                <a:cs typeface="Calibri"/>
              </a:rPr>
              <a:t>Data cleaning:</a:t>
            </a:r>
          </a:p>
          <a:p>
            <a:pPr marL="299720" indent="-299720" defTabSz="960120">
              <a:spcAft>
                <a:spcPts val="600"/>
              </a:spcAft>
              <a:buFont typeface="Arial"/>
              <a:buChar char="•"/>
            </a:pPr>
            <a:r>
              <a:rPr lang="en-US" sz="1850">
                <a:cs typeface="Calibri"/>
              </a:rPr>
              <a:t>split</a:t>
            </a:r>
            <a:r>
              <a:rPr lang="en-US" sz="1850" kern="1200">
                <a:latin typeface="+mn-lt"/>
                <a:ea typeface="+mn-ea"/>
                <a:cs typeface="Calibri"/>
              </a:rPr>
              <a:t> date and time columns</a:t>
            </a:r>
            <a:endParaRPr lang="en-US" sz="1850" kern="1200">
              <a:latin typeface="+mn-lt"/>
              <a:cs typeface="Calibri"/>
            </a:endParaRPr>
          </a:p>
          <a:p>
            <a:pPr marL="299720" indent="-299720" defTabSz="960120">
              <a:spcAft>
                <a:spcPts val="600"/>
              </a:spcAft>
              <a:buFont typeface="Arial"/>
              <a:buChar char="•"/>
            </a:pPr>
            <a:r>
              <a:rPr lang="en-US" sz="1850" kern="1200">
                <a:latin typeface="+mn-lt"/>
                <a:ea typeface="+mn-ea"/>
                <a:cs typeface="Calibri"/>
              </a:rPr>
              <a:t>Replace 0 speed limit with mean values</a:t>
            </a:r>
            <a:endParaRPr lang="en-US" sz="1850" kern="1200">
              <a:latin typeface="+mn-lt"/>
              <a:cs typeface="Calibri"/>
            </a:endParaRPr>
          </a:p>
          <a:p>
            <a:pPr marL="299720" indent="-299720" defTabSz="960120">
              <a:spcAft>
                <a:spcPts val="600"/>
              </a:spcAft>
              <a:buFont typeface="Arial"/>
              <a:buChar char="•"/>
            </a:pPr>
            <a:r>
              <a:rPr lang="en-US" sz="1850" kern="1200">
                <a:latin typeface="+mn-lt"/>
                <a:ea typeface="+mn-ea"/>
                <a:cs typeface="Calibri"/>
              </a:rPr>
              <a:t>Replace 0 vehicle years with mode </a:t>
            </a:r>
            <a:r>
              <a:rPr lang="en-US" sz="1850">
                <a:cs typeface="Calibri"/>
              </a:rPr>
              <a:t>values</a:t>
            </a:r>
            <a:endParaRPr lang="en-US" sz="1850" kern="1200">
              <a:latin typeface="+mn-lt"/>
              <a:cs typeface="Calibri"/>
            </a:endParaRPr>
          </a:p>
          <a:p>
            <a:pPr>
              <a:spcAft>
                <a:spcPts val="600"/>
              </a:spcAft>
            </a:pPr>
            <a:endParaRPr lang="en-US">
              <a:ea typeface="Calibri"/>
              <a:cs typeface="Calibri"/>
            </a:endParaRPr>
          </a:p>
        </p:txBody>
      </p:sp>
    </p:spTree>
    <p:extLst>
      <p:ext uri="{BB962C8B-B14F-4D97-AF65-F5344CB8AC3E}">
        <p14:creationId xmlns:p14="http://schemas.microsoft.com/office/powerpoint/2010/main" val="316998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CF4D5C-9E38-6ABD-B56B-FBD3F8BD7B84}"/>
              </a:ext>
            </a:extLst>
          </p:cNvPr>
          <p:cNvPicPr>
            <a:picLocks noChangeAspect="1"/>
          </p:cNvPicPr>
          <p:nvPr/>
        </p:nvPicPr>
        <p:blipFill rotWithShape="1">
          <a:blip r:embed="rId2"/>
          <a:srcRect b="30084"/>
          <a:stretch/>
        </p:blipFill>
        <p:spPr>
          <a:xfrm>
            <a:off x="0" y="0"/>
            <a:ext cx="12192000" cy="884903"/>
          </a:xfrm>
          <a:prstGeom prst="rect">
            <a:avLst/>
          </a:prstGeom>
        </p:spPr>
      </p:pic>
      <p:sp>
        <p:nvSpPr>
          <p:cNvPr id="3" name="Title 2">
            <a:extLst>
              <a:ext uri="{FF2B5EF4-FFF2-40B4-BE49-F238E27FC236}">
                <a16:creationId xmlns:a16="http://schemas.microsoft.com/office/drawing/2014/main" id="{3B3313F9-FA72-90C6-DEB7-18134C56AF8B}"/>
              </a:ext>
            </a:extLst>
          </p:cNvPr>
          <p:cNvSpPr>
            <a:spLocks noGrp="1"/>
          </p:cNvSpPr>
          <p:nvPr>
            <p:ph type="title"/>
          </p:nvPr>
        </p:nvSpPr>
        <p:spPr>
          <a:xfrm>
            <a:off x="127819" y="163727"/>
            <a:ext cx="11849880" cy="581806"/>
          </a:xfrm>
        </p:spPr>
        <p:txBody>
          <a:bodyPr/>
          <a:lstStyle/>
          <a:p>
            <a:pPr algn="ctr"/>
            <a:r>
              <a:rPr lang="en-US" sz="3600" b="1">
                <a:solidFill>
                  <a:schemeClr val="bg1"/>
                </a:solidFill>
                <a:latin typeface="Arial" panose="020B0604020202020204" pitchFamily="34" charset="0"/>
                <a:ea typeface="+mj-lt"/>
                <a:cs typeface="Arial" panose="020B0604020202020204" pitchFamily="34" charset="0"/>
              </a:rPr>
              <a:t>Exploratory Data Analysis</a:t>
            </a:r>
            <a:endParaRPr lang="en-US" sz="3600" b="1">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F8FD6AA-0E35-FE06-4A8F-31EF567254C1}"/>
              </a:ext>
            </a:extLst>
          </p:cNvPr>
          <p:cNvPicPr>
            <a:picLocks noChangeAspect="1"/>
          </p:cNvPicPr>
          <p:nvPr/>
        </p:nvPicPr>
        <p:blipFill rotWithShape="1">
          <a:blip r:embed="rId3"/>
          <a:srcRect l="635" t="5509" r="1562" b="2915"/>
          <a:stretch/>
        </p:blipFill>
        <p:spPr>
          <a:xfrm>
            <a:off x="653847" y="1091806"/>
            <a:ext cx="11198942" cy="2595716"/>
          </a:xfrm>
          <a:prstGeom prst="rect">
            <a:avLst/>
          </a:prstGeom>
        </p:spPr>
      </p:pic>
      <p:pic>
        <p:nvPicPr>
          <p:cNvPr id="7" name="Picture 6">
            <a:extLst>
              <a:ext uri="{FF2B5EF4-FFF2-40B4-BE49-F238E27FC236}">
                <a16:creationId xmlns:a16="http://schemas.microsoft.com/office/drawing/2014/main" id="{0EE78BD0-2864-2170-90A7-FAC6E6992A46}"/>
              </a:ext>
            </a:extLst>
          </p:cNvPr>
          <p:cNvPicPr>
            <a:picLocks noChangeAspect="1"/>
          </p:cNvPicPr>
          <p:nvPr/>
        </p:nvPicPr>
        <p:blipFill rotWithShape="1">
          <a:blip r:embed="rId4"/>
          <a:srcRect l="551" t="3877" r="856" b="4553"/>
          <a:stretch/>
        </p:blipFill>
        <p:spPr>
          <a:xfrm>
            <a:off x="606110" y="3687522"/>
            <a:ext cx="11246679" cy="2595716"/>
          </a:xfrm>
          <a:prstGeom prst="rect">
            <a:avLst/>
          </a:prstGeom>
        </p:spPr>
      </p:pic>
    </p:spTree>
    <p:extLst>
      <p:ext uri="{BB962C8B-B14F-4D97-AF65-F5344CB8AC3E}">
        <p14:creationId xmlns:p14="http://schemas.microsoft.com/office/powerpoint/2010/main" val="330611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BAA07C-21DF-0529-183C-548843413FBC}"/>
              </a:ext>
            </a:extLst>
          </p:cNvPr>
          <p:cNvPicPr>
            <a:picLocks noChangeAspect="1"/>
          </p:cNvPicPr>
          <p:nvPr/>
        </p:nvPicPr>
        <p:blipFill rotWithShape="1">
          <a:blip r:embed="rId2"/>
          <a:srcRect l="1326" t="3221" r="2425" b="3740"/>
          <a:stretch/>
        </p:blipFill>
        <p:spPr>
          <a:xfrm>
            <a:off x="568583" y="506658"/>
            <a:ext cx="10861738" cy="2619167"/>
          </a:xfrm>
          <a:prstGeom prst="rect">
            <a:avLst/>
          </a:prstGeom>
        </p:spPr>
      </p:pic>
      <p:pic>
        <p:nvPicPr>
          <p:cNvPr id="6" name="Picture 5">
            <a:extLst>
              <a:ext uri="{FF2B5EF4-FFF2-40B4-BE49-F238E27FC236}">
                <a16:creationId xmlns:a16="http://schemas.microsoft.com/office/drawing/2014/main" id="{347C8B3E-64F1-99C4-BE95-A2309D78FA14}"/>
              </a:ext>
            </a:extLst>
          </p:cNvPr>
          <p:cNvPicPr>
            <a:picLocks noChangeAspect="1"/>
          </p:cNvPicPr>
          <p:nvPr/>
        </p:nvPicPr>
        <p:blipFill rotWithShape="1">
          <a:blip r:embed="rId3"/>
          <a:srcRect l="719" t="3490" r="499" b="4067"/>
          <a:stretch/>
        </p:blipFill>
        <p:spPr>
          <a:xfrm>
            <a:off x="629104" y="3499987"/>
            <a:ext cx="10933792" cy="2595716"/>
          </a:xfrm>
          <a:prstGeom prst="rect">
            <a:avLst/>
          </a:prstGeom>
        </p:spPr>
      </p:pic>
    </p:spTree>
    <p:extLst>
      <p:ext uri="{BB962C8B-B14F-4D97-AF65-F5344CB8AC3E}">
        <p14:creationId xmlns:p14="http://schemas.microsoft.com/office/powerpoint/2010/main" val="247644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A291631B8E84B84C221EC079A1CE7" ma:contentTypeVersion="14" ma:contentTypeDescription="Create a new document." ma:contentTypeScope="" ma:versionID="16c2e009464ebcb9e9de9a310a3b7934">
  <xsd:schema xmlns:xsd="http://www.w3.org/2001/XMLSchema" xmlns:xs="http://www.w3.org/2001/XMLSchema" xmlns:p="http://schemas.microsoft.com/office/2006/metadata/properties" xmlns:ns3="6190a111-16e0-4cf4-95cd-35365ea32c0d" xmlns:ns4="d4d97c6b-c6fa-4055-849c-e3b740f26bca" targetNamespace="http://schemas.microsoft.com/office/2006/metadata/properties" ma:root="true" ma:fieldsID="40633f5b616f55b6a64facb5701458bd" ns3:_="" ns4:_="">
    <xsd:import namespace="6190a111-16e0-4cf4-95cd-35365ea32c0d"/>
    <xsd:import namespace="d4d97c6b-c6fa-4055-849c-e3b740f26bc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90a111-16e0-4cf4-95cd-35365ea32c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9" nillable="true" ma:displayName="MediaServiceObjectDetectorVersions" ma:description=""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4d97c6b-c6fa-4055-849c-e3b740f26bc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190a111-16e0-4cf4-95cd-35365ea32c0d" xsi:nil="true"/>
  </documentManagement>
</p:properties>
</file>

<file path=customXml/itemProps1.xml><?xml version="1.0" encoding="utf-8"?>
<ds:datastoreItem xmlns:ds="http://schemas.openxmlformats.org/officeDocument/2006/customXml" ds:itemID="{E14A2881-6746-4641-AFE3-F3EA0F1C0B90}">
  <ds:schemaRefs>
    <ds:schemaRef ds:uri="6190a111-16e0-4cf4-95cd-35365ea32c0d"/>
    <ds:schemaRef ds:uri="d4d97c6b-c6fa-4055-849c-e3b740f26b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87E64F3-70B9-409C-BE58-B72A55B1407F}">
  <ds:schemaRefs>
    <ds:schemaRef ds:uri="http://schemas.microsoft.com/sharepoint/v3/contenttype/forms"/>
  </ds:schemaRefs>
</ds:datastoreItem>
</file>

<file path=customXml/itemProps3.xml><?xml version="1.0" encoding="utf-8"?>
<ds:datastoreItem xmlns:ds="http://schemas.openxmlformats.org/officeDocument/2006/customXml" ds:itemID="{184533A9-A292-4E15-BB88-1C1042358BE0}">
  <ds:schemaRefs>
    <ds:schemaRef ds:uri="http://schemas.microsoft.com/office/2006/metadata/properties"/>
    <ds:schemaRef ds:uri="http://schemas.microsoft.com/office/2006/documentManagement/types"/>
    <ds:schemaRef ds:uri="http://schemas.microsoft.com/office/infopath/2007/PartnerControls"/>
    <ds:schemaRef ds:uri="http://purl.org/dc/dcmitype/"/>
    <ds:schemaRef ds:uri="http://purl.org/dc/elements/1.1/"/>
    <ds:schemaRef ds:uri="http://purl.org/dc/terms/"/>
    <ds:schemaRef ds:uri="http://schemas.openxmlformats.org/package/2006/metadata/core-properties"/>
    <ds:schemaRef ds:uri="d4d97c6b-c6fa-4055-849c-e3b740f26bca"/>
    <ds:schemaRef ds:uri="6190a111-16e0-4cf4-95cd-35365ea32c0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1273</Words>
  <Application>Microsoft Office PowerPoint</Application>
  <PresentationFormat>Widescreen</PresentationFormat>
  <Paragraphs>125</Paragraphs>
  <Slides>38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等线 Light</vt:lpstr>
      <vt:lpstr>Aptos</vt:lpstr>
      <vt:lpstr>Arial</vt:lpstr>
      <vt:lpstr>Calibri</vt:lpstr>
      <vt:lpstr>Calibri Light</vt:lpstr>
      <vt:lpstr>Courier New</vt:lpstr>
      <vt:lpstr>Georgia</vt:lpstr>
      <vt:lpstr>Office Theme</vt:lpstr>
      <vt:lpstr>PowerPoint Presentation</vt:lpstr>
      <vt:lpstr>Background</vt:lpstr>
      <vt:lpstr>Objective</vt:lpstr>
      <vt:lpstr>Proposed Data set</vt:lpstr>
      <vt:lpstr>Data Analytics Methods</vt:lpstr>
      <vt:lpstr>Technologies </vt:lpstr>
      <vt:lpstr>Data Cleaning and Preprocessing Outputs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Geospatial Analysis</vt:lpstr>
      <vt:lpstr>PowerPoint Presentation</vt:lpstr>
      <vt:lpstr>PowerPoint Presentation</vt:lpstr>
      <vt:lpstr>PowerPoint Presentation</vt:lpstr>
      <vt:lpstr>PowerPoint Presentation</vt:lpstr>
      <vt:lpstr>PowerPoint Presentation</vt:lpstr>
      <vt:lpstr>Connecting Mongodb and Databricks</vt:lpstr>
      <vt:lpstr>Feature Engineering </vt:lpstr>
      <vt:lpstr>Feature Engineering Outputs</vt:lpstr>
      <vt:lpstr>Model Evaluation</vt:lpstr>
      <vt:lpstr>Model Evaluation</vt:lpstr>
      <vt:lpstr>Model Evaluation</vt:lpstr>
      <vt:lpstr>Model Evaluation</vt:lpstr>
      <vt:lpstr>Model Evaluation</vt:lpstr>
      <vt:lpstr>Model Evaluation</vt:lpstr>
      <vt:lpstr>Model Evaluation</vt:lpstr>
      <vt:lpstr>Model Evaluation</vt:lpstr>
      <vt:lpstr>Machine Learning Model Outputs</vt:lpstr>
      <vt:lpstr>Results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 Zeeshan Khalid Dhaniya… Akhila… Peiran… Sid…</dc:title>
  <dc:creator>Zeeshan Khalid</dc:creator>
  <cp:lastModifiedBy>Zeeshan Khalid</cp:lastModifiedBy>
  <cp:revision>10</cp:revision>
  <dcterms:created xsi:type="dcterms:W3CDTF">2024-03-18T04:20:28Z</dcterms:created>
  <dcterms:modified xsi:type="dcterms:W3CDTF">2024-04-30T17:35:02Z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0x01010004CA291631B8E84B84C221EC079A1CE7</vt:lpwstr>
  </property>
</Properties>
</file>